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emf" ContentType="image/x-emf"/>
  <Default Extension="xls" ContentType="application/vnd.ms-excel"/>
  <Default Extension="wmf" ContentType="image/x-w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ppt/slideLayouts/slideLayout13.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0.xml" ContentType="application/vnd.openxmlformats-officedocument.presentationml.slideLayout+xml"/>
  <Default Extension="vml" ContentType="application/vnd.openxmlformats-officedocument.vmlDrawing"/>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3"/>
  </p:notesMasterIdLst>
  <p:handoutMasterIdLst>
    <p:handoutMasterId r:id="rId24"/>
  </p:handoutMasterIdLst>
  <p:sldIdLst>
    <p:sldId id="260" r:id="rId2"/>
    <p:sldId id="261" r:id="rId3"/>
    <p:sldId id="262" r:id="rId4"/>
    <p:sldId id="263" r:id="rId5"/>
    <p:sldId id="264" r:id="rId6"/>
    <p:sldId id="266" r:id="rId7"/>
    <p:sldId id="265" r:id="rId8"/>
    <p:sldId id="256" r:id="rId9"/>
    <p:sldId id="259" r:id="rId10"/>
    <p:sldId id="257" r:id="rId11"/>
    <p:sldId id="258" r:id="rId12"/>
    <p:sldId id="267" r:id="rId13"/>
    <p:sldId id="268" r:id="rId14"/>
    <p:sldId id="269" r:id="rId15"/>
    <p:sldId id="270" r:id="rId16"/>
    <p:sldId id="271" r:id="rId17"/>
    <p:sldId id="272" r:id="rId18"/>
    <p:sldId id="273" r:id="rId19"/>
    <p:sldId id="275" r:id="rId20"/>
    <p:sldId id="274" r:id="rId21"/>
    <p:sldId id="276" r:id="rId22"/>
  </p:sldIdLst>
  <p:sldSz cx="9144000" cy="6858000" type="screen4x3"/>
  <p:notesSz cx="6873875" cy="10063163"/>
  <p:defaultTextStyle>
    <a:defPPr>
      <a:defRPr lang="en-GB"/>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800000"/>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7" d="100"/>
          <a:sy n="67" d="100"/>
        </p:scale>
        <p:origin x="-426" y="-108"/>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4.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7.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8.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9.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10.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3794" name="Rectangle 2"/>
          <p:cNvSpPr>
            <a:spLocks noGrp="1" noChangeArrowheads="1"/>
          </p:cNvSpPr>
          <p:nvPr>
            <p:ph type="hdr" sz="quarter"/>
          </p:nvPr>
        </p:nvSpPr>
        <p:spPr bwMode="auto">
          <a:xfrm>
            <a:off x="0" y="0"/>
            <a:ext cx="2978150" cy="503238"/>
          </a:xfrm>
          <a:prstGeom prst="rect">
            <a:avLst/>
          </a:prstGeom>
          <a:noFill/>
          <a:ln w="9525">
            <a:noFill/>
            <a:miter lim="800000"/>
            <a:headEnd/>
            <a:tailEnd/>
          </a:ln>
          <a:effectLst/>
        </p:spPr>
        <p:txBody>
          <a:bodyPr vert="horz" wrap="square" lIns="96780" tIns="48390" rIns="96780" bIns="48390" numCol="1" anchor="t" anchorCtr="0" compatLnSpc="1">
            <a:prstTxWarp prst="textNoShape">
              <a:avLst/>
            </a:prstTxWarp>
          </a:bodyPr>
          <a:lstStyle>
            <a:lvl1pPr defTabSz="968375">
              <a:defRPr sz="1300"/>
            </a:lvl1pPr>
          </a:lstStyle>
          <a:p>
            <a:endParaRPr lang="en-GB"/>
          </a:p>
        </p:txBody>
      </p:sp>
      <p:sp>
        <p:nvSpPr>
          <p:cNvPr id="33795" name="Rectangle 3"/>
          <p:cNvSpPr>
            <a:spLocks noGrp="1" noChangeArrowheads="1"/>
          </p:cNvSpPr>
          <p:nvPr>
            <p:ph type="dt" sz="quarter" idx="1"/>
          </p:nvPr>
        </p:nvSpPr>
        <p:spPr bwMode="auto">
          <a:xfrm>
            <a:off x="3894138" y="0"/>
            <a:ext cx="2978150" cy="503238"/>
          </a:xfrm>
          <a:prstGeom prst="rect">
            <a:avLst/>
          </a:prstGeom>
          <a:noFill/>
          <a:ln w="9525">
            <a:noFill/>
            <a:miter lim="800000"/>
            <a:headEnd/>
            <a:tailEnd/>
          </a:ln>
          <a:effectLst/>
        </p:spPr>
        <p:txBody>
          <a:bodyPr vert="horz" wrap="square" lIns="96780" tIns="48390" rIns="96780" bIns="48390" numCol="1" anchor="t" anchorCtr="0" compatLnSpc="1">
            <a:prstTxWarp prst="textNoShape">
              <a:avLst/>
            </a:prstTxWarp>
          </a:bodyPr>
          <a:lstStyle>
            <a:lvl1pPr algn="r" defTabSz="968375">
              <a:defRPr sz="1300"/>
            </a:lvl1pPr>
          </a:lstStyle>
          <a:p>
            <a:endParaRPr lang="en-GB"/>
          </a:p>
        </p:txBody>
      </p:sp>
      <p:sp>
        <p:nvSpPr>
          <p:cNvPr id="33796" name="Rectangle 4"/>
          <p:cNvSpPr>
            <a:spLocks noGrp="1" noChangeArrowheads="1"/>
          </p:cNvSpPr>
          <p:nvPr>
            <p:ph type="ftr" sz="quarter" idx="2"/>
          </p:nvPr>
        </p:nvSpPr>
        <p:spPr bwMode="auto">
          <a:xfrm>
            <a:off x="0" y="9558338"/>
            <a:ext cx="2978150" cy="503237"/>
          </a:xfrm>
          <a:prstGeom prst="rect">
            <a:avLst/>
          </a:prstGeom>
          <a:noFill/>
          <a:ln w="9525">
            <a:noFill/>
            <a:miter lim="800000"/>
            <a:headEnd/>
            <a:tailEnd/>
          </a:ln>
          <a:effectLst/>
        </p:spPr>
        <p:txBody>
          <a:bodyPr vert="horz" wrap="square" lIns="96780" tIns="48390" rIns="96780" bIns="48390" numCol="1" anchor="b" anchorCtr="0" compatLnSpc="1">
            <a:prstTxWarp prst="textNoShape">
              <a:avLst/>
            </a:prstTxWarp>
          </a:bodyPr>
          <a:lstStyle>
            <a:lvl1pPr defTabSz="968375">
              <a:defRPr sz="1300"/>
            </a:lvl1pPr>
          </a:lstStyle>
          <a:p>
            <a:endParaRPr lang="en-GB"/>
          </a:p>
        </p:txBody>
      </p:sp>
      <p:sp>
        <p:nvSpPr>
          <p:cNvPr id="33797" name="Rectangle 5"/>
          <p:cNvSpPr>
            <a:spLocks noGrp="1" noChangeArrowheads="1"/>
          </p:cNvSpPr>
          <p:nvPr>
            <p:ph type="sldNum" sz="quarter" idx="3"/>
          </p:nvPr>
        </p:nvSpPr>
        <p:spPr bwMode="auto">
          <a:xfrm>
            <a:off x="3894138" y="9558338"/>
            <a:ext cx="2978150" cy="503237"/>
          </a:xfrm>
          <a:prstGeom prst="rect">
            <a:avLst/>
          </a:prstGeom>
          <a:noFill/>
          <a:ln w="9525">
            <a:noFill/>
            <a:miter lim="800000"/>
            <a:headEnd/>
            <a:tailEnd/>
          </a:ln>
          <a:effectLst/>
        </p:spPr>
        <p:txBody>
          <a:bodyPr vert="horz" wrap="square" lIns="96780" tIns="48390" rIns="96780" bIns="48390" numCol="1" anchor="b" anchorCtr="0" compatLnSpc="1">
            <a:prstTxWarp prst="textNoShape">
              <a:avLst/>
            </a:prstTxWarp>
          </a:bodyPr>
          <a:lstStyle>
            <a:lvl1pPr algn="r" defTabSz="968375">
              <a:defRPr sz="1300"/>
            </a:lvl1pPr>
          </a:lstStyle>
          <a:p>
            <a:fld id="{DAF21CF8-40EB-4EF3-A1A9-2AFBF39E22A8}" type="slidenum">
              <a:rPr lang="en-GB"/>
              <a:pPr/>
              <a:t>‹#›</a:t>
            </a:fld>
            <a:endParaRPr lang="en-GB"/>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218" name="Rectangle 2"/>
          <p:cNvSpPr>
            <a:spLocks noGrp="1" noChangeArrowheads="1"/>
          </p:cNvSpPr>
          <p:nvPr>
            <p:ph type="hdr" sz="quarter"/>
          </p:nvPr>
        </p:nvSpPr>
        <p:spPr bwMode="auto">
          <a:xfrm>
            <a:off x="0" y="0"/>
            <a:ext cx="2978150" cy="503238"/>
          </a:xfrm>
          <a:prstGeom prst="rect">
            <a:avLst/>
          </a:prstGeom>
          <a:noFill/>
          <a:ln w="9525">
            <a:noFill/>
            <a:miter lim="800000"/>
            <a:headEnd/>
            <a:tailEnd/>
          </a:ln>
          <a:effectLst/>
        </p:spPr>
        <p:txBody>
          <a:bodyPr vert="horz" wrap="square" lIns="96780" tIns="48390" rIns="96780" bIns="48390" numCol="1" anchor="t" anchorCtr="0" compatLnSpc="1">
            <a:prstTxWarp prst="textNoShape">
              <a:avLst/>
            </a:prstTxWarp>
          </a:bodyPr>
          <a:lstStyle>
            <a:lvl1pPr defTabSz="968375">
              <a:defRPr sz="1300"/>
            </a:lvl1pPr>
          </a:lstStyle>
          <a:p>
            <a:endParaRPr lang="en-GB"/>
          </a:p>
        </p:txBody>
      </p:sp>
      <p:sp>
        <p:nvSpPr>
          <p:cNvPr id="9219" name="Rectangle 3"/>
          <p:cNvSpPr>
            <a:spLocks noGrp="1" noChangeArrowheads="1"/>
          </p:cNvSpPr>
          <p:nvPr>
            <p:ph type="dt" idx="1"/>
          </p:nvPr>
        </p:nvSpPr>
        <p:spPr bwMode="auto">
          <a:xfrm>
            <a:off x="3894138" y="0"/>
            <a:ext cx="2978150" cy="503238"/>
          </a:xfrm>
          <a:prstGeom prst="rect">
            <a:avLst/>
          </a:prstGeom>
          <a:noFill/>
          <a:ln w="9525">
            <a:noFill/>
            <a:miter lim="800000"/>
            <a:headEnd/>
            <a:tailEnd/>
          </a:ln>
          <a:effectLst/>
        </p:spPr>
        <p:txBody>
          <a:bodyPr vert="horz" wrap="square" lIns="96780" tIns="48390" rIns="96780" bIns="48390" numCol="1" anchor="t" anchorCtr="0" compatLnSpc="1">
            <a:prstTxWarp prst="textNoShape">
              <a:avLst/>
            </a:prstTxWarp>
          </a:bodyPr>
          <a:lstStyle>
            <a:lvl1pPr algn="r" defTabSz="968375">
              <a:defRPr sz="1300"/>
            </a:lvl1pPr>
          </a:lstStyle>
          <a:p>
            <a:endParaRPr lang="en-GB"/>
          </a:p>
        </p:txBody>
      </p:sp>
      <p:sp>
        <p:nvSpPr>
          <p:cNvPr id="9220" name="Rectangle 4"/>
          <p:cNvSpPr>
            <a:spLocks noRot="1" noChangeArrowheads="1" noTextEdit="1"/>
          </p:cNvSpPr>
          <p:nvPr>
            <p:ph type="sldImg" idx="2"/>
          </p:nvPr>
        </p:nvSpPr>
        <p:spPr bwMode="auto">
          <a:xfrm>
            <a:off x="920750" y="754063"/>
            <a:ext cx="5033963" cy="3775075"/>
          </a:xfrm>
          <a:prstGeom prst="rect">
            <a:avLst/>
          </a:prstGeom>
          <a:noFill/>
          <a:ln w="9525">
            <a:solidFill>
              <a:srgbClr val="000000"/>
            </a:solidFill>
            <a:miter lim="800000"/>
            <a:headEnd/>
            <a:tailEnd/>
          </a:ln>
          <a:effectLst/>
        </p:spPr>
      </p:sp>
      <p:sp>
        <p:nvSpPr>
          <p:cNvPr id="9221" name="Rectangle 5"/>
          <p:cNvSpPr>
            <a:spLocks noGrp="1" noChangeArrowheads="1"/>
          </p:cNvSpPr>
          <p:nvPr>
            <p:ph type="body" sz="quarter" idx="3"/>
          </p:nvPr>
        </p:nvSpPr>
        <p:spPr bwMode="auto">
          <a:xfrm>
            <a:off x="687388" y="4779963"/>
            <a:ext cx="5499100" cy="4529137"/>
          </a:xfrm>
          <a:prstGeom prst="rect">
            <a:avLst/>
          </a:prstGeom>
          <a:noFill/>
          <a:ln w="9525">
            <a:noFill/>
            <a:miter lim="800000"/>
            <a:headEnd/>
            <a:tailEnd/>
          </a:ln>
          <a:effectLst/>
        </p:spPr>
        <p:txBody>
          <a:bodyPr vert="horz" wrap="square" lIns="96780" tIns="48390" rIns="96780" bIns="48390" numCol="1" anchor="t" anchorCtr="0" compatLnSpc="1">
            <a:prstTxWarp prst="textNoShape">
              <a:avLst/>
            </a:prstTxWarp>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p>
        </p:txBody>
      </p:sp>
      <p:sp>
        <p:nvSpPr>
          <p:cNvPr id="9222" name="Rectangle 6"/>
          <p:cNvSpPr>
            <a:spLocks noGrp="1" noChangeArrowheads="1"/>
          </p:cNvSpPr>
          <p:nvPr>
            <p:ph type="ftr" sz="quarter" idx="4"/>
          </p:nvPr>
        </p:nvSpPr>
        <p:spPr bwMode="auto">
          <a:xfrm>
            <a:off x="0" y="9558338"/>
            <a:ext cx="2978150" cy="503237"/>
          </a:xfrm>
          <a:prstGeom prst="rect">
            <a:avLst/>
          </a:prstGeom>
          <a:noFill/>
          <a:ln w="9525">
            <a:noFill/>
            <a:miter lim="800000"/>
            <a:headEnd/>
            <a:tailEnd/>
          </a:ln>
          <a:effectLst/>
        </p:spPr>
        <p:txBody>
          <a:bodyPr vert="horz" wrap="square" lIns="96780" tIns="48390" rIns="96780" bIns="48390" numCol="1" anchor="b" anchorCtr="0" compatLnSpc="1">
            <a:prstTxWarp prst="textNoShape">
              <a:avLst/>
            </a:prstTxWarp>
          </a:bodyPr>
          <a:lstStyle>
            <a:lvl1pPr defTabSz="968375">
              <a:defRPr sz="1300"/>
            </a:lvl1pPr>
          </a:lstStyle>
          <a:p>
            <a:endParaRPr lang="en-GB"/>
          </a:p>
        </p:txBody>
      </p:sp>
      <p:sp>
        <p:nvSpPr>
          <p:cNvPr id="9223" name="Rectangle 7"/>
          <p:cNvSpPr>
            <a:spLocks noGrp="1" noChangeArrowheads="1"/>
          </p:cNvSpPr>
          <p:nvPr>
            <p:ph type="sldNum" sz="quarter" idx="5"/>
          </p:nvPr>
        </p:nvSpPr>
        <p:spPr bwMode="auto">
          <a:xfrm>
            <a:off x="3894138" y="9558338"/>
            <a:ext cx="2978150" cy="503237"/>
          </a:xfrm>
          <a:prstGeom prst="rect">
            <a:avLst/>
          </a:prstGeom>
          <a:noFill/>
          <a:ln w="9525">
            <a:noFill/>
            <a:miter lim="800000"/>
            <a:headEnd/>
            <a:tailEnd/>
          </a:ln>
          <a:effectLst/>
        </p:spPr>
        <p:txBody>
          <a:bodyPr vert="horz" wrap="square" lIns="96780" tIns="48390" rIns="96780" bIns="48390" numCol="1" anchor="b" anchorCtr="0" compatLnSpc="1">
            <a:prstTxWarp prst="textNoShape">
              <a:avLst/>
            </a:prstTxWarp>
          </a:bodyPr>
          <a:lstStyle>
            <a:lvl1pPr algn="r" defTabSz="968375">
              <a:defRPr sz="1300"/>
            </a:lvl1pPr>
          </a:lstStyle>
          <a:p>
            <a:fld id="{CDC0D269-A5CF-4E11-B12A-25155FF8200D}" type="slidenum">
              <a:rPr lang="en-GB"/>
              <a:pPr/>
              <a:t>‹#›</a:t>
            </a:fld>
            <a:endParaRPr lang="en-GB"/>
          </a:p>
        </p:txBody>
      </p:sp>
    </p:spTree>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charset="0"/>
        <a:ea typeface="+mn-ea"/>
        <a:cs typeface="+mn-cs"/>
      </a:defRPr>
    </a:lvl1pPr>
    <a:lvl2pPr marL="457200" algn="l" rtl="0" fontAlgn="base">
      <a:spcBef>
        <a:spcPct val="30000"/>
      </a:spcBef>
      <a:spcAft>
        <a:spcPct val="0"/>
      </a:spcAft>
      <a:defRPr sz="1200" kern="1200">
        <a:solidFill>
          <a:schemeClr val="tx1"/>
        </a:solidFill>
        <a:latin typeface="Arial" charset="0"/>
        <a:ea typeface="+mn-ea"/>
        <a:cs typeface="+mn-cs"/>
      </a:defRPr>
    </a:lvl2pPr>
    <a:lvl3pPr marL="914400" algn="l" rtl="0" fontAlgn="base">
      <a:spcBef>
        <a:spcPct val="30000"/>
      </a:spcBef>
      <a:spcAft>
        <a:spcPct val="0"/>
      </a:spcAft>
      <a:defRPr sz="1200" kern="1200">
        <a:solidFill>
          <a:schemeClr val="tx1"/>
        </a:solidFill>
        <a:latin typeface="Arial" charset="0"/>
        <a:ea typeface="+mn-ea"/>
        <a:cs typeface="+mn-cs"/>
      </a:defRPr>
    </a:lvl3pPr>
    <a:lvl4pPr marL="1371600" algn="l" rtl="0" fontAlgn="base">
      <a:spcBef>
        <a:spcPct val="30000"/>
      </a:spcBef>
      <a:spcAft>
        <a:spcPct val="0"/>
      </a:spcAft>
      <a:defRPr sz="1200" kern="1200">
        <a:solidFill>
          <a:schemeClr val="tx1"/>
        </a:solidFill>
        <a:latin typeface="Arial" charset="0"/>
        <a:ea typeface="+mn-ea"/>
        <a:cs typeface="+mn-cs"/>
      </a:defRPr>
    </a:lvl4pPr>
    <a:lvl5pPr marL="1828800" algn="l" rtl="0" fontAlgn="base">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2F3303B-A6C4-4BB2-AB1C-0F81B87FD8A2}" type="slidenum">
              <a:rPr lang="en-GB"/>
              <a:pPr/>
              <a:t>8</a:t>
            </a:fld>
            <a:endParaRPr lang="en-GB"/>
          </a:p>
        </p:txBody>
      </p:sp>
      <p:sp>
        <p:nvSpPr>
          <p:cNvPr id="10242" name="Rectangle 2"/>
          <p:cNvSpPr>
            <a:spLocks noRot="1" noChangeArrowheads="1" noTextEdit="1"/>
          </p:cNvSpPr>
          <p:nvPr>
            <p:ph type="sldImg"/>
          </p:nvPr>
        </p:nvSpPr>
        <p:spPr>
          <a:ln/>
        </p:spPr>
      </p:sp>
      <p:sp>
        <p:nvSpPr>
          <p:cNvPr id="1024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37CC886-ACCE-4907-B553-A40E5A6F088A}" type="slidenum">
              <a:rPr lang="en-GB"/>
              <a:pPr/>
              <a:t>9</a:t>
            </a:fld>
            <a:endParaRPr lang="en-GB"/>
          </a:p>
        </p:txBody>
      </p:sp>
      <p:sp>
        <p:nvSpPr>
          <p:cNvPr id="11266" name="Rectangle 2"/>
          <p:cNvSpPr>
            <a:spLocks noRot="1" noChangeArrowheads="1" noTextEdit="1"/>
          </p:cNvSpPr>
          <p:nvPr>
            <p:ph type="sldImg"/>
          </p:nvPr>
        </p:nvSpPr>
        <p:spPr>
          <a:ln/>
        </p:spPr>
      </p:sp>
      <p:sp>
        <p:nvSpPr>
          <p:cNvPr id="1126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A668347-4E4F-4864-85C8-3115C8958B0B}" type="slidenum">
              <a:rPr lang="en-GB"/>
              <a:pPr/>
              <a:t>10</a:t>
            </a:fld>
            <a:endParaRPr lang="en-GB"/>
          </a:p>
        </p:txBody>
      </p:sp>
      <p:sp>
        <p:nvSpPr>
          <p:cNvPr id="12290" name="Rectangle 2"/>
          <p:cNvSpPr>
            <a:spLocks noRot="1" noChangeArrowheads="1" noTextEdit="1"/>
          </p:cNvSpPr>
          <p:nvPr>
            <p:ph type="sldImg"/>
          </p:nvPr>
        </p:nvSpPr>
        <p:spPr>
          <a:ln/>
        </p:spPr>
      </p:sp>
      <p:sp>
        <p:nvSpPr>
          <p:cNvPr id="1229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3998C44-0EAA-4F0A-B8DF-E1D95BE6E65A}" type="slidenum">
              <a:rPr lang="en-GB"/>
              <a:pPr/>
              <a:t>11</a:t>
            </a:fld>
            <a:endParaRPr lang="en-GB"/>
          </a:p>
        </p:txBody>
      </p:sp>
      <p:sp>
        <p:nvSpPr>
          <p:cNvPr id="13314" name="Rectangle 2"/>
          <p:cNvSpPr>
            <a:spLocks noRot="1" noChangeArrowheads="1" noTextEdit="1"/>
          </p:cNvSpPr>
          <p:nvPr>
            <p:ph type="sldImg"/>
          </p:nvPr>
        </p:nvSpPr>
        <p:spPr>
          <a:ln/>
        </p:spPr>
      </p:sp>
      <p:sp>
        <p:nvSpPr>
          <p:cNvPr id="13315" name="Rectangle 3"/>
          <p:cNvSpPr>
            <a:spLocks noGrp="1" noChangeArrowheads="1"/>
          </p:cNvSpPr>
          <p:nvPr>
            <p:ph type="body" idx="1"/>
          </p:nvPr>
        </p:nvSpPr>
        <p:spPr/>
        <p:txBody>
          <a:bodyPr/>
          <a:lstStyle/>
          <a:p>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lvl1pPr>
              <a:defRPr/>
            </a:lvl1pPr>
          </a:lstStyle>
          <a:p>
            <a:endParaRPr lang="en-GB"/>
          </a:p>
        </p:txBody>
      </p:sp>
      <p:sp>
        <p:nvSpPr>
          <p:cNvPr id="5" name="Footer Placeholder 4"/>
          <p:cNvSpPr>
            <a:spLocks noGrp="1"/>
          </p:cNvSpPr>
          <p:nvPr>
            <p:ph type="ftr" sz="quarter" idx="11"/>
          </p:nvPr>
        </p:nvSpPr>
        <p:spPr/>
        <p:txBody>
          <a:bodyPr/>
          <a:lstStyle>
            <a:lvl1pPr>
              <a:defRPr/>
            </a:lvl1pPr>
          </a:lstStyle>
          <a:p>
            <a:endParaRPr lang="en-GB"/>
          </a:p>
        </p:txBody>
      </p:sp>
      <p:sp>
        <p:nvSpPr>
          <p:cNvPr id="6" name="Slide Number Placeholder 5"/>
          <p:cNvSpPr>
            <a:spLocks noGrp="1"/>
          </p:cNvSpPr>
          <p:nvPr>
            <p:ph type="sldNum" sz="quarter" idx="12"/>
          </p:nvPr>
        </p:nvSpPr>
        <p:spPr/>
        <p:txBody>
          <a:bodyPr/>
          <a:lstStyle>
            <a:lvl1pPr>
              <a:defRPr/>
            </a:lvl1pPr>
          </a:lstStyle>
          <a:p>
            <a:fld id="{22C08F43-FD51-4BD2-AB02-83149B99B925}" type="slidenum">
              <a:rPr lang="en-GB"/>
              <a:pPr/>
              <a:t>‹#›</a:t>
            </a:fld>
            <a:endParaRPr lang="en-GB"/>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endParaRPr lang="en-GB"/>
          </a:p>
        </p:txBody>
      </p:sp>
      <p:sp>
        <p:nvSpPr>
          <p:cNvPr id="5" name="Footer Placeholder 4"/>
          <p:cNvSpPr>
            <a:spLocks noGrp="1"/>
          </p:cNvSpPr>
          <p:nvPr>
            <p:ph type="ftr" sz="quarter" idx="11"/>
          </p:nvPr>
        </p:nvSpPr>
        <p:spPr/>
        <p:txBody>
          <a:bodyPr/>
          <a:lstStyle>
            <a:lvl1pPr>
              <a:defRPr/>
            </a:lvl1pPr>
          </a:lstStyle>
          <a:p>
            <a:endParaRPr lang="en-GB"/>
          </a:p>
        </p:txBody>
      </p:sp>
      <p:sp>
        <p:nvSpPr>
          <p:cNvPr id="6" name="Slide Number Placeholder 5"/>
          <p:cNvSpPr>
            <a:spLocks noGrp="1"/>
          </p:cNvSpPr>
          <p:nvPr>
            <p:ph type="sldNum" sz="quarter" idx="12"/>
          </p:nvPr>
        </p:nvSpPr>
        <p:spPr/>
        <p:txBody>
          <a:bodyPr/>
          <a:lstStyle>
            <a:lvl1pPr>
              <a:defRPr/>
            </a:lvl1pPr>
          </a:lstStyle>
          <a:p>
            <a:fld id="{3DD31F2B-BE72-4C7E-B7E0-BDA200DAABA7}" type="slidenum">
              <a:rPr lang="en-GB"/>
              <a:pPr/>
              <a:t>‹#›</a:t>
            </a:fld>
            <a:endParaRPr lang="en-GB"/>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endParaRPr lang="en-GB"/>
          </a:p>
        </p:txBody>
      </p:sp>
      <p:sp>
        <p:nvSpPr>
          <p:cNvPr id="5" name="Footer Placeholder 4"/>
          <p:cNvSpPr>
            <a:spLocks noGrp="1"/>
          </p:cNvSpPr>
          <p:nvPr>
            <p:ph type="ftr" sz="quarter" idx="11"/>
          </p:nvPr>
        </p:nvSpPr>
        <p:spPr/>
        <p:txBody>
          <a:bodyPr/>
          <a:lstStyle>
            <a:lvl1pPr>
              <a:defRPr/>
            </a:lvl1pPr>
          </a:lstStyle>
          <a:p>
            <a:endParaRPr lang="en-GB"/>
          </a:p>
        </p:txBody>
      </p:sp>
      <p:sp>
        <p:nvSpPr>
          <p:cNvPr id="6" name="Slide Number Placeholder 5"/>
          <p:cNvSpPr>
            <a:spLocks noGrp="1"/>
          </p:cNvSpPr>
          <p:nvPr>
            <p:ph type="sldNum" sz="quarter" idx="12"/>
          </p:nvPr>
        </p:nvSpPr>
        <p:spPr/>
        <p:txBody>
          <a:bodyPr/>
          <a:lstStyle>
            <a:lvl1pPr>
              <a:defRPr/>
            </a:lvl1pPr>
          </a:lstStyle>
          <a:p>
            <a:fld id="{5D93295F-D330-463C-8FAB-A0CD9CB327CE}" type="slidenum">
              <a:rPr lang="en-GB"/>
              <a:pPr/>
              <a:t>‹#›</a:t>
            </a:fld>
            <a:endParaRPr lang="en-GB"/>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GB"/>
          </a:p>
        </p:txBody>
      </p:sp>
      <p:sp>
        <p:nvSpPr>
          <p:cNvPr id="3" name="Table Placeholder 2"/>
          <p:cNvSpPr>
            <a:spLocks noGrp="1"/>
          </p:cNvSpPr>
          <p:nvPr>
            <p:ph type="tbl" idx="1"/>
          </p:nvPr>
        </p:nvSpPr>
        <p:spPr>
          <a:xfrm>
            <a:off x="457200" y="1600200"/>
            <a:ext cx="8229600" cy="4525963"/>
          </a:xfrm>
        </p:spPr>
        <p:txBody>
          <a:bodyPr/>
          <a:lstStyle/>
          <a:p>
            <a:endParaRPr lang="en-GB"/>
          </a:p>
        </p:txBody>
      </p:sp>
      <p:sp>
        <p:nvSpPr>
          <p:cNvPr id="4" name="Date Placeholder 3"/>
          <p:cNvSpPr>
            <a:spLocks noGrp="1"/>
          </p:cNvSpPr>
          <p:nvPr>
            <p:ph type="dt" sz="half" idx="10"/>
          </p:nvPr>
        </p:nvSpPr>
        <p:spPr>
          <a:xfrm>
            <a:off x="457200" y="6245225"/>
            <a:ext cx="2133600" cy="476250"/>
          </a:xfrm>
        </p:spPr>
        <p:txBody>
          <a:bodyPr/>
          <a:lstStyle>
            <a:lvl1pPr>
              <a:defRPr/>
            </a:lvl1pPr>
          </a:lstStyle>
          <a:p>
            <a:endParaRPr lang="en-GB"/>
          </a:p>
        </p:txBody>
      </p:sp>
      <p:sp>
        <p:nvSpPr>
          <p:cNvPr id="5" name="Footer Placeholder 4"/>
          <p:cNvSpPr>
            <a:spLocks noGrp="1"/>
          </p:cNvSpPr>
          <p:nvPr>
            <p:ph type="ftr" sz="quarter" idx="11"/>
          </p:nvPr>
        </p:nvSpPr>
        <p:spPr>
          <a:xfrm>
            <a:off x="3124200" y="6245225"/>
            <a:ext cx="2895600" cy="476250"/>
          </a:xfrm>
        </p:spPr>
        <p:txBody>
          <a:bodyPr/>
          <a:lstStyle>
            <a:lvl1pPr>
              <a:defRPr/>
            </a:lvl1pPr>
          </a:lstStyle>
          <a:p>
            <a:endParaRPr lang="en-GB"/>
          </a:p>
        </p:txBody>
      </p:sp>
      <p:sp>
        <p:nvSpPr>
          <p:cNvPr id="6" name="Slide Number Placeholder 5"/>
          <p:cNvSpPr>
            <a:spLocks noGrp="1"/>
          </p:cNvSpPr>
          <p:nvPr>
            <p:ph type="sldNum" sz="quarter" idx="12"/>
          </p:nvPr>
        </p:nvSpPr>
        <p:spPr>
          <a:xfrm>
            <a:off x="6553200" y="6245225"/>
            <a:ext cx="2133600" cy="476250"/>
          </a:xfrm>
        </p:spPr>
        <p:txBody>
          <a:bodyPr/>
          <a:lstStyle>
            <a:lvl1pPr>
              <a:defRPr/>
            </a:lvl1pPr>
          </a:lstStyle>
          <a:p>
            <a:fld id="{F57F427E-B25E-487F-80D8-48E3098B174A}" type="slidenum">
              <a:rPr lang="en-GB"/>
              <a:pPr/>
              <a:t>‹#›</a:t>
            </a:fld>
            <a:endParaRPr lang="en-GB"/>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38"/>
            <a:ext cx="8229600" cy="58515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3" name="Date Placeholder 2"/>
          <p:cNvSpPr>
            <a:spLocks noGrp="1"/>
          </p:cNvSpPr>
          <p:nvPr>
            <p:ph type="dt" sz="half" idx="10"/>
          </p:nvPr>
        </p:nvSpPr>
        <p:spPr>
          <a:xfrm>
            <a:off x="457200" y="6245225"/>
            <a:ext cx="2133600" cy="476250"/>
          </a:xfrm>
        </p:spPr>
        <p:txBody>
          <a:bodyPr/>
          <a:lstStyle>
            <a:lvl1pPr>
              <a:defRPr/>
            </a:lvl1pPr>
          </a:lstStyle>
          <a:p>
            <a:endParaRPr lang="en-GB"/>
          </a:p>
        </p:txBody>
      </p:sp>
      <p:sp>
        <p:nvSpPr>
          <p:cNvPr id="4" name="Footer Placeholder 3"/>
          <p:cNvSpPr>
            <a:spLocks noGrp="1"/>
          </p:cNvSpPr>
          <p:nvPr>
            <p:ph type="ftr" sz="quarter" idx="11"/>
          </p:nvPr>
        </p:nvSpPr>
        <p:spPr>
          <a:xfrm>
            <a:off x="3124200" y="6245225"/>
            <a:ext cx="2895600" cy="476250"/>
          </a:xfrm>
        </p:spPr>
        <p:txBody>
          <a:bodyPr/>
          <a:lstStyle>
            <a:lvl1pPr>
              <a:defRPr/>
            </a:lvl1pPr>
          </a:lstStyle>
          <a:p>
            <a:endParaRPr lang="en-GB"/>
          </a:p>
        </p:txBody>
      </p:sp>
      <p:sp>
        <p:nvSpPr>
          <p:cNvPr id="5" name="Slide Number Placeholder 4"/>
          <p:cNvSpPr>
            <a:spLocks noGrp="1"/>
          </p:cNvSpPr>
          <p:nvPr>
            <p:ph type="sldNum" sz="quarter" idx="12"/>
          </p:nvPr>
        </p:nvSpPr>
        <p:spPr>
          <a:xfrm>
            <a:off x="6553200" y="6245225"/>
            <a:ext cx="2133600" cy="476250"/>
          </a:xfrm>
        </p:spPr>
        <p:txBody>
          <a:bodyPr/>
          <a:lstStyle>
            <a:lvl1pPr>
              <a:defRPr/>
            </a:lvl1pPr>
          </a:lstStyle>
          <a:p>
            <a:fld id="{2857DC99-1B3A-44B7-AFE3-E47492D5CE40}" type="slidenum">
              <a:rPr lang="en-GB"/>
              <a:pPr/>
              <a:t>‹#›</a:t>
            </a:fld>
            <a:endParaRPr lang="en-GB"/>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endParaRPr lang="en-GB"/>
          </a:p>
        </p:txBody>
      </p:sp>
      <p:sp>
        <p:nvSpPr>
          <p:cNvPr id="5" name="Footer Placeholder 4"/>
          <p:cNvSpPr>
            <a:spLocks noGrp="1"/>
          </p:cNvSpPr>
          <p:nvPr>
            <p:ph type="ftr" sz="quarter" idx="11"/>
          </p:nvPr>
        </p:nvSpPr>
        <p:spPr/>
        <p:txBody>
          <a:bodyPr/>
          <a:lstStyle>
            <a:lvl1pPr>
              <a:defRPr/>
            </a:lvl1pPr>
          </a:lstStyle>
          <a:p>
            <a:endParaRPr lang="en-GB"/>
          </a:p>
        </p:txBody>
      </p:sp>
      <p:sp>
        <p:nvSpPr>
          <p:cNvPr id="6" name="Slide Number Placeholder 5"/>
          <p:cNvSpPr>
            <a:spLocks noGrp="1"/>
          </p:cNvSpPr>
          <p:nvPr>
            <p:ph type="sldNum" sz="quarter" idx="12"/>
          </p:nvPr>
        </p:nvSpPr>
        <p:spPr/>
        <p:txBody>
          <a:bodyPr/>
          <a:lstStyle>
            <a:lvl1pPr>
              <a:defRPr/>
            </a:lvl1pPr>
          </a:lstStyle>
          <a:p>
            <a:fld id="{3D4D439E-17BE-4008-9D47-BF995511156D}" type="slidenum">
              <a:rPr lang="en-GB"/>
              <a:pPr/>
              <a:t>‹#›</a:t>
            </a:fld>
            <a:endParaRPr lang="en-GB"/>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GB"/>
          </a:p>
        </p:txBody>
      </p:sp>
      <p:sp>
        <p:nvSpPr>
          <p:cNvPr id="5" name="Footer Placeholder 4"/>
          <p:cNvSpPr>
            <a:spLocks noGrp="1"/>
          </p:cNvSpPr>
          <p:nvPr>
            <p:ph type="ftr" sz="quarter" idx="11"/>
          </p:nvPr>
        </p:nvSpPr>
        <p:spPr/>
        <p:txBody>
          <a:bodyPr/>
          <a:lstStyle>
            <a:lvl1pPr>
              <a:defRPr/>
            </a:lvl1pPr>
          </a:lstStyle>
          <a:p>
            <a:endParaRPr lang="en-GB"/>
          </a:p>
        </p:txBody>
      </p:sp>
      <p:sp>
        <p:nvSpPr>
          <p:cNvPr id="6" name="Slide Number Placeholder 5"/>
          <p:cNvSpPr>
            <a:spLocks noGrp="1"/>
          </p:cNvSpPr>
          <p:nvPr>
            <p:ph type="sldNum" sz="quarter" idx="12"/>
          </p:nvPr>
        </p:nvSpPr>
        <p:spPr/>
        <p:txBody>
          <a:bodyPr/>
          <a:lstStyle>
            <a:lvl1pPr>
              <a:defRPr/>
            </a:lvl1pPr>
          </a:lstStyle>
          <a:p>
            <a:fld id="{92AE1E51-D5CE-441E-9512-73671B71F2A2}" type="slidenum">
              <a:rPr lang="en-GB"/>
              <a:pPr/>
              <a:t>‹#›</a:t>
            </a:fld>
            <a:endParaRPr lang="en-GB"/>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lvl1pPr>
              <a:defRPr/>
            </a:lvl1pPr>
          </a:lstStyle>
          <a:p>
            <a:endParaRPr lang="en-GB"/>
          </a:p>
        </p:txBody>
      </p:sp>
      <p:sp>
        <p:nvSpPr>
          <p:cNvPr id="6" name="Footer Placeholder 5"/>
          <p:cNvSpPr>
            <a:spLocks noGrp="1"/>
          </p:cNvSpPr>
          <p:nvPr>
            <p:ph type="ftr" sz="quarter" idx="11"/>
          </p:nvPr>
        </p:nvSpPr>
        <p:spPr/>
        <p:txBody>
          <a:bodyPr/>
          <a:lstStyle>
            <a:lvl1pPr>
              <a:defRPr/>
            </a:lvl1pPr>
          </a:lstStyle>
          <a:p>
            <a:endParaRPr lang="en-GB"/>
          </a:p>
        </p:txBody>
      </p:sp>
      <p:sp>
        <p:nvSpPr>
          <p:cNvPr id="7" name="Slide Number Placeholder 6"/>
          <p:cNvSpPr>
            <a:spLocks noGrp="1"/>
          </p:cNvSpPr>
          <p:nvPr>
            <p:ph type="sldNum" sz="quarter" idx="12"/>
          </p:nvPr>
        </p:nvSpPr>
        <p:spPr/>
        <p:txBody>
          <a:bodyPr/>
          <a:lstStyle>
            <a:lvl1pPr>
              <a:defRPr/>
            </a:lvl1pPr>
          </a:lstStyle>
          <a:p>
            <a:fld id="{5996388B-F6BB-4120-8BE3-142AA32FDE9A}" type="slidenum">
              <a:rPr lang="en-GB"/>
              <a:pPr/>
              <a:t>‹#›</a:t>
            </a:fld>
            <a:endParaRPr lang="en-GB"/>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lvl1pPr>
              <a:defRPr/>
            </a:lvl1pPr>
          </a:lstStyle>
          <a:p>
            <a:endParaRPr lang="en-GB"/>
          </a:p>
        </p:txBody>
      </p:sp>
      <p:sp>
        <p:nvSpPr>
          <p:cNvPr id="8" name="Footer Placeholder 7"/>
          <p:cNvSpPr>
            <a:spLocks noGrp="1"/>
          </p:cNvSpPr>
          <p:nvPr>
            <p:ph type="ftr" sz="quarter" idx="11"/>
          </p:nvPr>
        </p:nvSpPr>
        <p:spPr/>
        <p:txBody>
          <a:bodyPr/>
          <a:lstStyle>
            <a:lvl1pPr>
              <a:defRPr/>
            </a:lvl1pPr>
          </a:lstStyle>
          <a:p>
            <a:endParaRPr lang="en-GB"/>
          </a:p>
        </p:txBody>
      </p:sp>
      <p:sp>
        <p:nvSpPr>
          <p:cNvPr id="9" name="Slide Number Placeholder 8"/>
          <p:cNvSpPr>
            <a:spLocks noGrp="1"/>
          </p:cNvSpPr>
          <p:nvPr>
            <p:ph type="sldNum" sz="quarter" idx="12"/>
          </p:nvPr>
        </p:nvSpPr>
        <p:spPr/>
        <p:txBody>
          <a:bodyPr/>
          <a:lstStyle>
            <a:lvl1pPr>
              <a:defRPr/>
            </a:lvl1pPr>
          </a:lstStyle>
          <a:p>
            <a:fld id="{831E2763-4B1C-404A-B48E-E08FD490C78E}" type="slidenum">
              <a:rPr lang="en-GB"/>
              <a:pPr/>
              <a:t>‹#›</a:t>
            </a:fld>
            <a:endParaRPr lang="en-GB"/>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lvl1pPr>
              <a:defRPr/>
            </a:lvl1pPr>
          </a:lstStyle>
          <a:p>
            <a:endParaRPr lang="en-GB"/>
          </a:p>
        </p:txBody>
      </p:sp>
      <p:sp>
        <p:nvSpPr>
          <p:cNvPr id="4" name="Footer Placeholder 3"/>
          <p:cNvSpPr>
            <a:spLocks noGrp="1"/>
          </p:cNvSpPr>
          <p:nvPr>
            <p:ph type="ftr" sz="quarter" idx="11"/>
          </p:nvPr>
        </p:nvSpPr>
        <p:spPr/>
        <p:txBody>
          <a:bodyPr/>
          <a:lstStyle>
            <a:lvl1pPr>
              <a:defRPr/>
            </a:lvl1pPr>
          </a:lstStyle>
          <a:p>
            <a:endParaRPr lang="en-GB"/>
          </a:p>
        </p:txBody>
      </p:sp>
      <p:sp>
        <p:nvSpPr>
          <p:cNvPr id="5" name="Slide Number Placeholder 4"/>
          <p:cNvSpPr>
            <a:spLocks noGrp="1"/>
          </p:cNvSpPr>
          <p:nvPr>
            <p:ph type="sldNum" sz="quarter" idx="12"/>
          </p:nvPr>
        </p:nvSpPr>
        <p:spPr/>
        <p:txBody>
          <a:bodyPr/>
          <a:lstStyle>
            <a:lvl1pPr>
              <a:defRPr/>
            </a:lvl1pPr>
          </a:lstStyle>
          <a:p>
            <a:fld id="{961E5E3C-7E3A-42C2-9F62-2BA150E59EE6}" type="slidenum">
              <a:rPr lang="en-GB"/>
              <a:pPr/>
              <a:t>‹#›</a:t>
            </a:fld>
            <a:endParaRPr lang="en-GB"/>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GB"/>
          </a:p>
        </p:txBody>
      </p:sp>
      <p:sp>
        <p:nvSpPr>
          <p:cNvPr id="3" name="Footer Placeholder 2"/>
          <p:cNvSpPr>
            <a:spLocks noGrp="1"/>
          </p:cNvSpPr>
          <p:nvPr>
            <p:ph type="ftr" sz="quarter" idx="11"/>
          </p:nvPr>
        </p:nvSpPr>
        <p:spPr/>
        <p:txBody>
          <a:bodyPr/>
          <a:lstStyle>
            <a:lvl1pPr>
              <a:defRPr/>
            </a:lvl1pPr>
          </a:lstStyle>
          <a:p>
            <a:endParaRPr lang="en-GB"/>
          </a:p>
        </p:txBody>
      </p:sp>
      <p:sp>
        <p:nvSpPr>
          <p:cNvPr id="4" name="Slide Number Placeholder 3"/>
          <p:cNvSpPr>
            <a:spLocks noGrp="1"/>
          </p:cNvSpPr>
          <p:nvPr>
            <p:ph type="sldNum" sz="quarter" idx="12"/>
          </p:nvPr>
        </p:nvSpPr>
        <p:spPr/>
        <p:txBody>
          <a:bodyPr/>
          <a:lstStyle>
            <a:lvl1pPr>
              <a:defRPr/>
            </a:lvl1pPr>
          </a:lstStyle>
          <a:p>
            <a:fld id="{283ACD4E-5CF2-411B-AE6B-B11E1848450F}" type="slidenum">
              <a:rPr lang="en-GB"/>
              <a:pPr/>
              <a:t>‹#›</a:t>
            </a:fld>
            <a:endParaRPr lang="en-GB"/>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GB"/>
          </a:p>
        </p:txBody>
      </p:sp>
      <p:sp>
        <p:nvSpPr>
          <p:cNvPr id="6" name="Footer Placeholder 5"/>
          <p:cNvSpPr>
            <a:spLocks noGrp="1"/>
          </p:cNvSpPr>
          <p:nvPr>
            <p:ph type="ftr" sz="quarter" idx="11"/>
          </p:nvPr>
        </p:nvSpPr>
        <p:spPr/>
        <p:txBody>
          <a:bodyPr/>
          <a:lstStyle>
            <a:lvl1pPr>
              <a:defRPr/>
            </a:lvl1pPr>
          </a:lstStyle>
          <a:p>
            <a:endParaRPr lang="en-GB"/>
          </a:p>
        </p:txBody>
      </p:sp>
      <p:sp>
        <p:nvSpPr>
          <p:cNvPr id="7" name="Slide Number Placeholder 6"/>
          <p:cNvSpPr>
            <a:spLocks noGrp="1"/>
          </p:cNvSpPr>
          <p:nvPr>
            <p:ph type="sldNum" sz="quarter" idx="12"/>
          </p:nvPr>
        </p:nvSpPr>
        <p:spPr/>
        <p:txBody>
          <a:bodyPr/>
          <a:lstStyle>
            <a:lvl1pPr>
              <a:defRPr/>
            </a:lvl1pPr>
          </a:lstStyle>
          <a:p>
            <a:fld id="{DCA58DAF-9671-4E83-B9CF-584A2475F84C}" type="slidenum">
              <a:rPr lang="en-GB"/>
              <a:pPr/>
              <a:t>‹#›</a:t>
            </a:fld>
            <a:endParaRPr lang="en-GB"/>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GB"/>
          </a:p>
        </p:txBody>
      </p:sp>
      <p:sp>
        <p:nvSpPr>
          <p:cNvPr id="6" name="Footer Placeholder 5"/>
          <p:cNvSpPr>
            <a:spLocks noGrp="1"/>
          </p:cNvSpPr>
          <p:nvPr>
            <p:ph type="ftr" sz="quarter" idx="11"/>
          </p:nvPr>
        </p:nvSpPr>
        <p:spPr/>
        <p:txBody>
          <a:bodyPr/>
          <a:lstStyle>
            <a:lvl1pPr>
              <a:defRPr/>
            </a:lvl1pPr>
          </a:lstStyle>
          <a:p>
            <a:endParaRPr lang="en-GB"/>
          </a:p>
        </p:txBody>
      </p:sp>
      <p:sp>
        <p:nvSpPr>
          <p:cNvPr id="7" name="Slide Number Placeholder 6"/>
          <p:cNvSpPr>
            <a:spLocks noGrp="1"/>
          </p:cNvSpPr>
          <p:nvPr>
            <p:ph type="sldNum" sz="quarter" idx="12"/>
          </p:nvPr>
        </p:nvSpPr>
        <p:spPr/>
        <p:txBody>
          <a:bodyPr/>
          <a:lstStyle>
            <a:lvl1pPr>
              <a:defRPr/>
            </a:lvl1pPr>
          </a:lstStyle>
          <a:p>
            <a:fld id="{6D8177F8-312F-4486-91F7-A465B4741518}" type="slidenum">
              <a:rPr lang="en-GB"/>
              <a:pPr/>
              <a:t>‹#›</a:t>
            </a:fld>
            <a:endParaRPr lang="en-GB"/>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GB"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endParaRPr lang="en-GB"/>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endParaRPr lang="en-GB"/>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fld id="{F9246E2E-245B-49FE-8EE2-8D0F259F0B0A}" type="slidenum">
              <a:rPr lang="en-GB"/>
              <a:pPr/>
              <a:t>‹#›</a:t>
            </a:fld>
            <a:endParaRPr lang="en-GB"/>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defRPr>
      </a:lvl2pPr>
      <a:lvl3pPr algn="ctr" rtl="0" fontAlgn="base">
        <a:spcBef>
          <a:spcPct val="0"/>
        </a:spcBef>
        <a:spcAft>
          <a:spcPct val="0"/>
        </a:spcAft>
        <a:defRPr sz="4400">
          <a:solidFill>
            <a:schemeClr val="tx2"/>
          </a:solidFill>
          <a:latin typeface="Arial" charset="0"/>
        </a:defRPr>
      </a:lvl3pPr>
      <a:lvl4pPr algn="ctr" rtl="0" fontAlgn="base">
        <a:spcBef>
          <a:spcPct val="0"/>
        </a:spcBef>
        <a:spcAft>
          <a:spcPct val="0"/>
        </a:spcAft>
        <a:defRPr sz="4400">
          <a:solidFill>
            <a:schemeClr val="tx2"/>
          </a:solidFill>
          <a:latin typeface="Arial" charset="0"/>
        </a:defRPr>
      </a:lvl4pPr>
      <a:lvl5pPr algn="ctr" rtl="0" fontAlgn="base">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13.xml"/><Relationship Id="rId1" Type="http://schemas.openxmlformats.org/officeDocument/2006/relationships/vmlDrawing" Target="../drawings/vmlDrawing4.vml"/><Relationship Id="rId4" Type="http://schemas.openxmlformats.org/officeDocument/2006/relationships/oleObject" Target="../embeddings/Microsoft_Office_Excel_Chart4.xls"/></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13.xml"/><Relationship Id="rId1" Type="http://schemas.openxmlformats.org/officeDocument/2006/relationships/vmlDrawing" Target="../drawings/vmlDrawing5.vml"/><Relationship Id="rId4" Type="http://schemas.openxmlformats.org/officeDocument/2006/relationships/oleObject" Target="../embeddings/Microsoft_Office_Excel_Chart5.xls"/></Relationships>
</file>

<file path=ppt/slides/_rels/slide1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hyperlink" Target="http://www.mirror.co.uk/" TargetMode="External"/><Relationship Id="rId1" Type="http://schemas.openxmlformats.org/officeDocument/2006/relationships/slideLayout" Target="../slideLayouts/slideLayout2.xml"/><Relationship Id="rId4" Type="http://schemas.openxmlformats.org/officeDocument/2006/relationships/hyperlink" Target="http://www.thisismoney.co.uk/" TargetMode="External"/></Relationships>
</file>

<file path=ppt/slides/_rels/slide14.xml.rels><?xml version="1.0" encoding="UTF-8" standalone="yes"?>
<Relationships xmlns="http://schemas.openxmlformats.org/package/2006/relationships"><Relationship Id="rId2" Type="http://schemas.openxmlformats.org/officeDocument/2006/relationships/hyperlink" Target="http://www.thisismoney.co.uk/" TargetMode="Externa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oleObject" Target="../embeddings/Microsoft_Office_Excel_Chart1.xls"/><Relationship Id="rId2" Type="http://schemas.openxmlformats.org/officeDocument/2006/relationships/slideLayout" Target="../slideLayouts/slideLayout2.xml"/><Relationship Id="rId1" Type="http://schemas.openxmlformats.org/officeDocument/2006/relationships/vmlDrawing" Target="../drawings/vmlDrawing1.vml"/></Relationships>
</file>

<file path=ppt/slides/_rels/slide5.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2" Type="http://schemas.openxmlformats.org/officeDocument/2006/relationships/image" Target="../media/image6.wm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vmlDrawing" Target="../drawings/vmlDrawing2.vml"/><Relationship Id="rId4" Type="http://schemas.openxmlformats.org/officeDocument/2006/relationships/oleObject" Target="../embeddings/Microsoft_Office_Excel_Chart2.xls"/></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13.xml"/><Relationship Id="rId1" Type="http://schemas.openxmlformats.org/officeDocument/2006/relationships/vmlDrawing" Target="../drawings/vmlDrawing3.vml"/><Relationship Id="rId4" Type="http://schemas.openxmlformats.org/officeDocument/2006/relationships/oleObject" Target="../embeddings/Microsoft_Office_Excel_Chart3.xls"/></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p:txBody>
          <a:bodyPr/>
          <a:lstStyle/>
          <a:p>
            <a:r>
              <a:rPr lang="en-NZ" sz="3200"/>
              <a:t>Exhibit 1: Murders in England and Wales 1967-2002: </a:t>
            </a:r>
            <a:r>
              <a:rPr lang="en-NZ" sz="3200" b="1"/>
              <a:t>when rates doubled.</a:t>
            </a:r>
            <a:endParaRPr lang="en-GB" sz="3200" b="1"/>
          </a:p>
        </p:txBody>
      </p:sp>
      <p:pic>
        <p:nvPicPr>
          <p:cNvPr id="14339" name="Picture 3"/>
          <p:cNvPicPr>
            <a:picLocks noChangeAspect="1" noChangeArrowheads="1"/>
          </p:cNvPicPr>
          <p:nvPr>
            <p:ph type="body" idx="1"/>
          </p:nvPr>
        </p:nvPicPr>
        <p:blipFill>
          <a:blip r:embed="rId2" cstate="print"/>
          <a:srcRect/>
          <a:stretch>
            <a:fillRect/>
          </a:stretch>
        </p:blipFill>
        <p:spPr>
          <a:xfrm>
            <a:off x="755650" y="1557338"/>
            <a:ext cx="7632700" cy="4362450"/>
          </a:xfrm>
          <a:solidFill>
            <a:srgbClr val="800000"/>
          </a:solidFill>
          <a:ln/>
        </p:spPr>
      </p:pic>
      <p:sp>
        <p:nvSpPr>
          <p:cNvPr id="14340" name="Text Box 4"/>
          <p:cNvSpPr txBox="1">
            <a:spLocks noChangeArrowheads="1"/>
          </p:cNvSpPr>
          <p:nvPr/>
        </p:nvSpPr>
        <p:spPr bwMode="auto">
          <a:xfrm>
            <a:off x="827088" y="6092825"/>
            <a:ext cx="7435850" cy="366713"/>
          </a:xfrm>
          <a:prstGeom prst="rect">
            <a:avLst/>
          </a:prstGeom>
          <a:noFill/>
          <a:ln w="9525">
            <a:noFill/>
            <a:miter lim="800000"/>
            <a:headEnd/>
            <a:tailEnd/>
          </a:ln>
          <a:effectLst/>
        </p:spPr>
        <p:txBody>
          <a:bodyPr wrap="none">
            <a:spAutoFit/>
          </a:bodyPr>
          <a:lstStyle/>
          <a:p>
            <a:r>
              <a:rPr lang="en-GB"/>
              <a:t>Number per year to left, rate per million on right. Source: Prime Suspect</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076" name="Object 4"/>
          <p:cNvGraphicFramePr>
            <a:graphicFrameLocks noChangeAspect="1"/>
          </p:cNvGraphicFramePr>
          <p:nvPr>
            <p:ph/>
          </p:nvPr>
        </p:nvGraphicFramePr>
        <p:xfrm>
          <a:off x="395288" y="404813"/>
          <a:ext cx="8208962" cy="5718175"/>
        </p:xfrm>
        <a:graphic>
          <a:graphicData uri="http://schemas.openxmlformats.org/presentationml/2006/ole">
            <p:oleObj spid="_x0000_s3076" name="Chart" r:id="rId4" imgW="4991100" imgH="3476549" progId="Excel.Chart.8">
              <p:embed/>
            </p:oleObj>
          </a:graphicData>
        </a:graphic>
      </p:graphicFrame>
      <p:sp>
        <p:nvSpPr>
          <p:cNvPr id="3078" name="Rectangle 6"/>
          <p:cNvSpPr>
            <a:spLocks noChangeArrowheads="1"/>
          </p:cNvSpPr>
          <p:nvPr/>
        </p:nvSpPr>
        <p:spPr bwMode="auto">
          <a:xfrm>
            <a:off x="250825" y="5373688"/>
            <a:ext cx="2530475" cy="706437"/>
          </a:xfrm>
          <a:prstGeom prst="rect">
            <a:avLst/>
          </a:prstGeom>
          <a:noFill/>
          <a:ln w="9525">
            <a:noFill/>
            <a:miter lim="800000"/>
            <a:headEnd/>
            <a:tailEnd/>
          </a:ln>
          <a:effectLst/>
        </p:spPr>
        <p:txBody>
          <a:bodyPr anchor="ctr"/>
          <a:lstStyle/>
          <a:p>
            <a:pPr algn="ctr"/>
            <a:r>
              <a:rPr lang="en-NZ" sz="3200">
                <a:solidFill>
                  <a:schemeClr val="tx2"/>
                </a:solidFill>
              </a:rPr>
              <a:t>Exhibit 10</a:t>
            </a:r>
            <a:endParaRPr lang="en-GB" sz="3200" b="1">
              <a:solidFill>
                <a:schemeClr val="tx2"/>
              </a:solidFill>
            </a:endParaRPr>
          </a:p>
        </p:txBody>
      </p:sp>
      <p:sp>
        <p:nvSpPr>
          <p:cNvPr id="3079" name="Text Box 7"/>
          <p:cNvSpPr txBox="1">
            <a:spLocks noChangeArrowheads="1"/>
          </p:cNvSpPr>
          <p:nvPr/>
        </p:nvSpPr>
        <p:spPr bwMode="auto">
          <a:xfrm>
            <a:off x="5292725" y="6308725"/>
            <a:ext cx="3600450" cy="366713"/>
          </a:xfrm>
          <a:prstGeom prst="rect">
            <a:avLst/>
          </a:prstGeom>
          <a:noFill/>
          <a:ln w="9525">
            <a:noFill/>
            <a:miter lim="800000"/>
            <a:headEnd/>
            <a:tailEnd/>
          </a:ln>
          <a:effectLst/>
        </p:spPr>
        <p:txBody>
          <a:bodyPr wrap="none">
            <a:spAutoFit/>
          </a:bodyPr>
          <a:lstStyle/>
          <a:p>
            <a:r>
              <a:rPr lang="en-GB"/>
              <a:t>Source: www.shef.ac.uk/sasi/socr</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124" name="Object 4"/>
          <p:cNvGraphicFramePr>
            <a:graphicFrameLocks noChangeAspect="1"/>
          </p:cNvGraphicFramePr>
          <p:nvPr>
            <p:ph/>
          </p:nvPr>
        </p:nvGraphicFramePr>
        <p:xfrm>
          <a:off x="323850" y="404813"/>
          <a:ext cx="8280400" cy="5767387"/>
        </p:xfrm>
        <a:graphic>
          <a:graphicData uri="http://schemas.openxmlformats.org/presentationml/2006/ole">
            <p:oleObj spid="_x0000_s5124" name="Chart" r:id="rId4" imgW="4991100" imgH="3476549" progId="Excel.Chart.8">
              <p:embed/>
            </p:oleObj>
          </a:graphicData>
        </a:graphic>
      </p:graphicFrame>
      <p:sp>
        <p:nvSpPr>
          <p:cNvPr id="5126" name="Rectangle 6"/>
          <p:cNvSpPr>
            <a:spLocks noChangeArrowheads="1"/>
          </p:cNvSpPr>
          <p:nvPr/>
        </p:nvSpPr>
        <p:spPr bwMode="auto">
          <a:xfrm>
            <a:off x="179388" y="5373688"/>
            <a:ext cx="2530475" cy="706437"/>
          </a:xfrm>
          <a:prstGeom prst="rect">
            <a:avLst/>
          </a:prstGeom>
          <a:noFill/>
          <a:ln w="9525">
            <a:noFill/>
            <a:miter lim="800000"/>
            <a:headEnd/>
            <a:tailEnd/>
          </a:ln>
          <a:effectLst/>
        </p:spPr>
        <p:txBody>
          <a:bodyPr anchor="ctr"/>
          <a:lstStyle/>
          <a:p>
            <a:pPr algn="ctr"/>
            <a:r>
              <a:rPr lang="en-NZ" sz="3200">
                <a:solidFill>
                  <a:schemeClr val="tx2"/>
                </a:solidFill>
              </a:rPr>
              <a:t>Exhibit 11</a:t>
            </a:r>
            <a:endParaRPr lang="en-GB" sz="3200" b="1">
              <a:solidFill>
                <a:schemeClr val="tx2"/>
              </a:solidFill>
            </a:endParaRPr>
          </a:p>
        </p:txBody>
      </p:sp>
      <p:sp>
        <p:nvSpPr>
          <p:cNvPr id="5127" name="Text Box 7"/>
          <p:cNvSpPr txBox="1">
            <a:spLocks noChangeArrowheads="1"/>
          </p:cNvSpPr>
          <p:nvPr/>
        </p:nvSpPr>
        <p:spPr bwMode="auto">
          <a:xfrm>
            <a:off x="5292725" y="6308725"/>
            <a:ext cx="3600450" cy="366713"/>
          </a:xfrm>
          <a:prstGeom prst="rect">
            <a:avLst/>
          </a:prstGeom>
          <a:noFill/>
          <a:ln w="9525">
            <a:noFill/>
            <a:miter lim="800000"/>
            <a:headEnd/>
            <a:tailEnd/>
          </a:ln>
          <a:effectLst/>
        </p:spPr>
        <p:txBody>
          <a:bodyPr wrap="none">
            <a:spAutoFit/>
          </a:bodyPr>
          <a:lstStyle/>
          <a:p>
            <a:r>
              <a:rPr lang="en-GB"/>
              <a:t>Source: www.shef.ac.uk/sasi/socr</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p:txBody>
          <a:bodyPr/>
          <a:lstStyle/>
          <a:p>
            <a:r>
              <a:rPr lang="en-GB"/>
              <a:t>Exhibit 12: Road deaths (1m)</a:t>
            </a:r>
          </a:p>
        </p:txBody>
      </p:sp>
      <p:pic>
        <p:nvPicPr>
          <p:cNvPr id="21507" name="Picture 3" descr="243_road_deaths"/>
          <p:cNvPicPr>
            <a:picLocks noChangeAspect="1" noChangeArrowheads="1"/>
          </p:cNvPicPr>
          <p:nvPr>
            <p:ph idx="1"/>
          </p:nvPr>
        </p:nvPicPr>
        <p:blipFill>
          <a:blip r:embed="rId2" cstate="print"/>
          <a:srcRect/>
          <a:stretch>
            <a:fillRect/>
          </a:stretch>
        </p:blipFill>
        <p:spPr>
          <a:xfrm>
            <a:off x="457200" y="1836738"/>
            <a:ext cx="8229600" cy="4051300"/>
          </a:xfrm>
          <a:solidFill>
            <a:srgbClr val="800000"/>
          </a:solidFill>
          <a:ln w="88900">
            <a:solidFill>
              <a:srgbClr val="800000"/>
            </a:solidFill>
          </a:ln>
        </p:spPr>
      </p:pic>
      <p:sp>
        <p:nvSpPr>
          <p:cNvPr id="21508" name="Text Box 4"/>
          <p:cNvSpPr txBox="1">
            <a:spLocks noChangeArrowheads="1"/>
          </p:cNvSpPr>
          <p:nvPr/>
        </p:nvSpPr>
        <p:spPr bwMode="auto">
          <a:xfrm>
            <a:off x="5508625" y="6308725"/>
            <a:ext cx="3308350" cy="366713"/>
          </a:xfrm>
          <a:prstGeom prst="rect">
            <a:avLst/>
          </a:prstGeom>
          <a:noFill/>
          <a:ln w="9525">
            <a:noFill/>
            <a:miter lim="800000"/>
            <a:headEnd/>
            <a:tailEnd/>
          </a:ln>
          <a:effectLst/>
        </p:spPr>
        <p:txBody>
          <a:bodyPr wrap="none">
            <a:spAutoFit/>
          </a:bodyPr>
          <a:lstStyle/>
          <a:p>
            <a:r>
              <a:rPr lang="en-GB"/>
              <a:t>Source: www.worldmapper.org</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6" name="Rectangle 8"/>
          <p:cNvSpPr>
            <a:spLocks noChangeArrowheads="1"/>
          </p:cNvSpPr>
          <p:nvPr/>
        </p:nvSpPr>
        <p:spPr bwMode="auto">
          <a:xfrm>
            <a:off x="468313" y="1341438"/>
            <a:ext cx="8351837" cy="4824412"/>
          </a:xfrm>
          <a:prstGeom prst="rect">
            <a:avLst/>
          </a:prstGeom>
          <a:solidFill>
            <a:srgbClr val="FFFF99">
              <a:alpha val="35001"/>
            </a:srgbClr>
          </a:solidFill>
          <a:ln w="88900">
            <a:solidFill>
              <a:srgbClr val="800000"/>
            </a:solidFill>
            <a:miter lim="800000"/>
            <a:headEnd/>
            <a:tailEnd/>
          </a:ln>
          <a:effectLst/>
        </p:spPr>
        <p:txBody>
          <a:bodyPr wrap="none" anchor="ctr"/>
          <a:lstStyle/>
          <a:p>
            <a:endParaRPr lang="en-GB"/>
          </a:p>
        </p:txBody>
      </p:sp>
      <p:sp>
        <p:nvSpPr>
          <p:cNvPr id="22530" name="Rectangle 2"/>
          <p:cNvSpPr>
            <a:spLocks noGrp="1" noChangeArrowheads="1"/>
          </p:cNvSpPr>
          <p:nvPr>
            <p:ph type="title"/>
          </p:nvPr>
        </p:nvSpPr>
        <p:spPr/>
        <p:txBody>
          <a:bodyPr/>
          <a:lstStyle/>
          <a:p>
            <a:r>
              <a:rPr lang="en-GB" sz="3200"/>
              <a:t>Exhibit 13: </a:t>
            </a:r>
            <a:r>
              <a:rPr lang="en-GB" sz="3200" b="1"/>
              <a:t>Are bank charges legal</a:t>
            </a:r>
            <a:r>
              <a:rPr lang="en-GB" sz="3200"/>
              <a:t>?</a:t>
            </a:r>
          </a:p>
        </p:txBody>
      </p:sp>
      <p:sp>
        <p:nvSpPr>
          <p:cNvPr id="22531" name="Rectangle 3"/>
          <p:cNvSpPr>
            <a:spLocks noGrp="1" noChangeArrowheads="1"/>
          </p:cNvSpPr>
          <p:nvPr>
            <p:ph type="body" idx="1"/>
          </p:nvPr>
        </p:nvSpPr>
        <p:spPr/>
        <p:txBody>
          <a:bodyPr/>
          <a:lstStyle/>
          <a:p>
            <a:r>
              <a:rPr lang="en-GB" i="1"/>
              <a:t>7 June 2006</a:t>
            </a:r>
            <a:endParaRPr lang="en-GB" b="1"/>
          </a:p>
          <a:p>
            <a:r>
              <a:rPr lang="en-GB" b="1"/>
              <a:t>ROBBER BANKS</a:t>
            </a:r>
          </a:p>
          <a:p>
            <a:r>
              <a:rPr lang="en-GB" b="1"/>
              <a:t>Customers hit for £4.7bn a year in penalty charges for straying into red</a:t>
            </a:r>
          </a:p>
          <a:p>
            <a:endParaRPr lang="en-GB" b="1"/>
          </a:p>
        </p:txBody>
      </p:sp>
      <p:pic>
        <p:nvPicPr>
          <p:cNvPr id="22533" name="Picture 5" descr="Mirror.co.uk logo">
            <a:hlinkClick r:id="rId2"/>
          </p:cNvPr>
          <p:cNvPicPr>
            <a:picLocks noChangeAspect="1" noChangeArrowheads="1"/>
          </p:cNvPicPr>
          <p:nvPr/>
        </p:nvPicPr>
        <p:blipFill>
          <a:blip r:embed="rId3" cstate="print"/>
          <a:srcRect/>
          <a:stretch>
            <a:fillRect/>
          </a:stretch>
        </p:blipFill>
        <p:spPr bwMode="auto">
          <a:xfrm>
            <a:off x="4427538" y="1700213"/>
            <a:ext cx="3673475" cy="760412"/>
          </a:xfrm>
          <a:prstGeom prst="rect">
            <a:avLst/>
          </a:prstGeom>
          <a:noFill/>
        </p:spPr>
      </p:pic>
      <p:sp>
        <p:nvSpPr>
          <p:cNvPr id="22534" name="Rectangle 6"/>
          <p:cNvSpPr>
            <a:spLocks noChangeArrowheads="1"/>
          </p:cNvSpPr>
          <p:nvPr/>
        </p:nvSpPr>
        <p:spPr bwMode="auto">
          <a:xfrm>
            <a:off x="755650" y="4149725"/>
            <a:ext cx="7704138" cy="2041525"/>
          </a:xfrm>
          <a:prstGeom prst="rect">
            <a:avLst/>
          </a:prstGeom>
          <a:noFill/>
          <a:ln w="9525">
            <a:noFill/>
            <a:miter lim="800000"/>
            <a:headEnd/>
            <a:tailEnd/>
          </a:ln>
          <a:effectLst/>
        </p:spPr>
        <p:txBody>
          <a:bodyPr>
            <a:spAutoFit/>
          </a:bodyPr>
          <a:lstStyle/>
          <a:p>
            <a:r>
              <a:rPr lang="en-GB" sz="3200"/>
              <a:t>For more details see </a:t>
            </a:r>
            <a:r>
              <a:rPr lang="en-GB" sz="3200">
                <a:hlinkClick r:id="rId4"/>
              </a:rPr>
              <a:t>http://www.thisismoney.co.uk</a:t>
            </a:r>
            <a:endParaRPr lang="en-GB" sz="3200"/>
          </a:p>
          <a:p>
            <a:r>
              <a:rPr lang="en-GB" sz="3200"/>
              <a:t>From where the following template was borrowed:</a:t>
            </a:r>
          </a:p>
        </p:txBody>
      </p:sp>
      <p:sp>
        <p:nvSpPr>
          <p:cNvPr id="22535" name="Text Box 7"/>
          <p:cNvSpPr txBox="1">
            <a:spLocks noChangeArrowheads="1"/>
          </p:cNvSpPr>
          <p:nvPr/>
        </p:nvSpPr>
        <p:spPr bwMode="auto">
          <a:xfrm>
            <a:off x="4500563" y="6165850"/>
            <a:ext cx="4210050" cy="366713"/>
          </a:xfrm>
          <a:prstGeom prst="rect">
            <a:avLst/>
          </a:prstGeom>
          <a:noFill/>
          <a:ln w="9525">
            <a:noFill/>
            <a:miter lim="800000"/>
            <a:headEnd/>
            <a:tailEnd/>
          </a:ln>
          <a:effectLst/>
        </p:spPr>
        <p:txBody>
          <a:bodyPr wrap="none">
            <a:spAutoFit/>
          </a:bodyPr>
          <a:lstStyle/>
          <a:p>
            <a:r>
              <a:rPr lang="en-GB"/>
              <a:t>Source: www.mirror.co.uk/mirrormoney/</a:t>
            </a: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7" name="Rectangle 5"/>
          <p:cNvSpPr>
            <a:spLocks noChangeArrowheads="1"/>
          </p:cNvSpPr>
          <p:nvPr/>
        </p:nvSpPr>
        <p:spPr bwMode="auto">
          <a:xfrm>
            <a:off x="468313" y="1341438"/>
            <a:ext cx="8351837" cy="4824412"/>
          </a:xfrm>
          <a:prstGeom prst="rect">
            <a:avLst/>
          </a:prstGeom>
          <a:solidFill>
            <a:srgbClr val="FFFF99">
              <a:alpha val="35001"/>
            </a:srgbClr>
          </a:solidFill>
          <a:ln w="88900">
            <a:solidFill>
              <a:srgbClr val="800000"/>
            </a:solidFill>
            <a:miter lim="800000"/>
            <a:headEnd/>
            <a:tailEnd/>
          </a:ln>
          <a:effectLst/>
        </p:spPr>
        <p:txBody>
          <a:bodyPr wrap="none" anchor="ctr"/>
          <a:lstStyle/>
          <a:p>
            <a:endParaRPr lang="en-GB"/>
          </a:p>
        </p:txBody>
      </p:sp>
      <p:sp>
        <p:nvSpPr>
          <p:cNvPr id="23554" name="Rectangle 2"/>
          <p:cNvSpPr>
            <a:spLocks noGrp="1" noChangeArrowheads="1"/>
          </p:cNvSpPr>
          <p:nvPr>
            <p:ph type="title"/>
          </p:nvPr>
        </p:nvSpPr>
        <p:spPr/>
        <p:txBody>
          <a:bodyPr/>
          <a:lstStyle/>
          <a:p>
            <a:r>
              <a:rPr lang="en-GB" sz="3200"/>
              <a:t>Exhibit 14: One suggested template:</a:t>
            </a:r>
          </a:p>
        </p:txBody>
      </p:sp>
      <p:sp>
        <p:nvSpPr>
          <p:cNvPr id="23555" name="Rectangle 3"/>
          <p:cNvSpPr>
            <a:spLocks noGrp="1" noChangeArrowheads="1"/>
          </p:cNvSpPr>
          <p:nvPr>
            <p:ph type="body" idx="1"/>
          </p:nvPr>
        </p:nvSpPr>
        <p:spPr/>
        <p:txBody>
          <a:bodyPr/>
          <a:lstStyle/>
          <a:p>
            <a:pPr>
              <a:lnSpc>
                <a:spcPct val="80000"/>
              </a:lnSpc>
            </a:pPr>
            <a:r>
              <a:rPr lang="en-GB" sz="1800"/>
              <a:t>Dear Sir/Madam, </a:t>
            </a:r>
          </a:p>
          <a:p>
            <a:pPr>
              <a:lnSpc>
                <a:spcPct val="80000"/>
              </a:lnSpc>
            </a:pPr>
            <a:r>
              <a:rPr lang="en-GB" sz="1800"/>
              <a:t>Ref: account number: (your account number) </a:t>
            </a:r>
          </a:p>
          <a:p>
            <a:pPr>
              <a:lnSpc>
                <a:spcPct val="80000"/>
              </a:lnSpc>
            </a:pPr>
            <a:r>
              <a:rPr lang="en-GB" sz="1800"/>
              <a:t>I understand that the charges applied to my account in relation to the following (enter details of what charges were for) are unlawful. </a:t>
            </a:r>
          </a:p>
          <a:p>
            <a:pPr>
              <a:lnSpc>
                <a:spcPct val="80000"/>
              </a:lnSpc>
            </a:pPr>
            <a:r>
              <a:rPr lang="en-GB" sz="1800"/>
              <a:t>When I opened my account I entered into a contract with you, at which time you agreed to act lawfully. The fees you have been applying to my account in relation to the above are unlawful under Common Law, Statute and consumer regulations. </a:t>
            </a:r>
          </a:p>
          <a:p>
            <a:pPr>
              <a:lnSpc>
                <a:spcPct val="80000"/>
              </a:lnSpc>
            </a:pPr>
            <a:r>
              <a:rPr lang="en-GB" sz="1800"/>
              <a:t>You have taken (enter charges amount here) from me, plus the following in (enter overdraft interest amount here) overdraft interest and I would like to request repayment of this (enter total sum) total sum. I also ask you to ensure any default notices entered against my credit record are removed entirely. </a:t>
            </a:r>
          </a:p>
          <a:p>
            <a:pPr>
              <a:lnSpc>
                <a:spcPct val="80000"/>
              </a:lnSpc>
            </a:pPr>
            <a:r>
              <a:rPr lang="en-GB" sz="1800"/>
              <a:t>Please repay this money in full and remove any default notices within 14 days. If this is not done, I will begin a claim against you for the full amount, plus interest and my costs. </a:t>
            </a:r>
          </a:p>
          <a:p>
            <a:pPr>
              <a:lnSpc>
                <a:spcPct val="80000"/>
              </a:lnSpc>
            </a:pPr>
            <a:r>
              <a:rPr lang="en-GB" sz="1800"/>
              <a:t>Yours sincerely, </a:t>
            </a:r>
          </a:p>
        </p:txBody>
      </p:sp>
      <p:sp>
        <p:nvSpPr>
          <p:cNvPr id="23556" name="Text Box 4"/>
          <p:cNvSpPr txBox="1">
            <a:spLocks noChangeArrowheads="1"/>
          </p:cNvSpPr>
          <p:nvPr/>
        </p:nvSpPr>
        <p:spPr bwMode="auto">
          <a:xfrm>
            <a:off x="4500563" y="6165850"/>
            <a:ext cx="3981450" cy="366713"/>
          </a:xfrm>
          <a:prstGeom prst="rect">
            <a:avLst/>
          </a:prstGeom>
          <a:noFill/>
          <a:ln w="9525">
            <a:noFill/>
            <a:miter lim="800000"/>
            <a:headEnd/>
            <a:tailEnd/>
          </a:ln>
          <a:effectLst/>
        </p:spPr>
        <p:txBody>
          <a:bodyPr wrap="none">
            <a:spAutoFit/>
          </a:bodyPr>
          <a:lstStyle/>
          <a:p>
            <a:r>
              <a:rPr lang="en-GB"/>
              <a:t>Source: </a:t>
            </a:r>
            <a:r>
              <a:rPr lang="en-GB">
                <a:hlinkClick r:id="rId2"/>
              </a:rPr>
              <a:t>http://www.thisismoney.co.uk</a:t>
            </a:r>
            <a:endParaRPr lang="en-GB"/>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p:txBody>
          <a:bodyPr/>
          <a:lstStyle/>
          <a:p>
            <a:r>
              <a:rPr lang="en-GB" sz="3200"/>
              <a:t>Exhibit 15: Stillbirths (3.3m)</a:t>
            </a:r>
          </a:p>
        </p:txBody>
      </p:sp>
      <p:pic>
        <p:nvPicPr>
          <p:cNvPr id="24579" name="Picture 3" descr="259_total_stillbirths"/>
          <p:cNvPicPr>
            <a:picLocks noChangeAspect="1" noChangeArrowheads="1"/>
          </p:cNvPicPr>
          <p:nvPr/>
        </p:nvPicPr>
        <p:blipFill>
          <a:blip r:embed="rId2" cstate="print"/>
          <a:srcRect/>
          <a:stretch>
            <a:fillRect/>
          </a:stretch>
        </p:blipFill>
        <p:spPr bwMode="auto">
          <a:xfrm>
            <a:off x="468313" y="1773238"/>
            <a:ext cx="8207375" cy="4043362"/>
          </a:xfrm>
          <a:prstGeom prst="rect">
            <a:avLst/>
          </a:prstGeom>
          <a:noFill/>
          <a:ln w="88900">
            <a:solidFill>
              <a:srgbClr val="800000"/>
            </a:solidFill>
            <a:miter lim="800000"/>
            <a:headEnd/>
            <a:tailEnd/>
          </a:ln>
        </p:spPr>
      </p:pic>
      <p:sp>
        <p:nvSpPr>
          <p:cNvPr id="24580" name="Text Box 4"/>
          <p:cNvSpPr txBox="1">
            <a:spLocks noChangeArrowheads="1"/>
          </p:cNvSpPr>
          <p:nvPr/>
        </p:nvSpPr>
        <p:spPr bwMode="auto">
          <a:xfrm>
            <a:off x="5508625" y="6308725"/>
            <a:ext cx="3308350" cy="366713"/>
          </a:xfrm>
          <a:prstGeom prst="rect">
            <a:avLst/>
          </a:prstGeom>
          <a:noFill/>
          <a:ln w="9525">
            <a:noFill/>
            <a:miter lim="800000"/>
            <a:headEnd/>
            <a:tailEnd/>
          </a:ln>
          <a:effectLst/>
        </p:spPr>
        <p:txBody>
          <a:bodyPr wrap="none">
            <a:spAutoFit/>
          </a:bodyPr>
          <a:lstStyle/>
          <a:p>
            <a:r>
              <a:rPr lang="en-GB"/>
              <a:t>Source: www.worldmapper.org</a:t>
            </a: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p:txBody>
          <a:bodyPr/>
          <a:lstStyle/>
          <a:p>
            <a:r>
              <a:rPr lang="en-GB" sz="3200"/>
              <a:t>Exhibit 16: Mortality within seven days (3m)</a:t>
            </a:r>
          </a:p>
        </p:txBody>
      </p:sp>
      <p:pic>
        <p:nvPicPr>
          <p:cNvPr id="25603" name="Picture 3" descr="260_early-neonatal_mortality"/>
          <p:cNvPicPr>
            <a:picLocks noChangeAspect="1" noChangeArrowheads="1"/>
          </p:cNvPicPr>
          <p:nvPr>
            <p:ph idx="1"/>
          </p:nvPr>
        </p:nvPicPr>
        <p:blipFill>
          <a:blip r:embed="rId2" cstate="print"/>
          <a:srcRect/>
          <a:stretch>
            <a:fillRect/>
          </a:stretch>
        </p:blipFill>
        <p:spPr>
          <a:xfrm>
            <a:off x="468313" y="1844675"/>
            <a:ext cx="8229600" cy="4051300"/>
          </a:xfrm>
          <a:noFill/>
          <a:ln w="88900">
            <a:solidFill>
              <a:srgbClr val="800000"/>
            </a:solidFill>
          </a:ln>
        </p:spPr>
      </p:pic>
      <p:sp>
        <p:nvSpPr>
          <p:cNvPr id="25604" name="Text Box 4"/>
          <p:cNvSpPr txBox="1">
            <a:spLocks noChangeArrowheads="1"/>
          </p:cNvSpPr>
          <p:nvPr/>
        </p:nvSpPr>
        <p:spPr bwMode="auto">
          <a:xfrm>
            <a:off x="5508625" y="6308725"/>
            <a:ext cx="3308350" cy="366713"/>
          </a:xfrm>
          <a:prstGeom prst="rect">
            <a:avLst/>
          </a:prstGeom>
          <a:noFill/>
          <a:ln w="9525">
            <a:noFill/>
            <a:miter lim="800000"/>
            <a:headEnd/>
            <a:tailEnd/>
          </a:ln>
          <a:effectLst/>
        </p:spPr>
        <p:txBody>
          <a:bodyPr wrap="none">
            <a:spAutoFit/>
          </a:bodyPr>
          <a:lstStyle/>
          <a:p>
            <a:r>
              <a:rPr lang="en-GB"/>
              <a:t>Source: www.worldmapper.org</a:t>
            </a: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p:txBody>
          <a:bodyPr/>
          <a:lstStyle/>
          <a:p>
            <a:r>
              <a:rPr lang="en-GB" sz="3200"/>
              <a:t>Exhibit 17: Infant mortality (7.2m)</a:t>
            </a:r>
          </a:p>
        </p:txBody>
      </p:sp>
      <p:pic>
        <p:nvPicPr>
          <p:cNvPr id="26627" name="Picture 3" descr="261_infant_mortality"/>
          <p:cNvPicPr>
            <a:picLocks noChangeAspect="1" noChangeArrowheads="1"/>
          </p:cNvPicPr>
          <p:nvPr>
            <p:ph idx="1"/>
          </p:nvPr>
        </p:nvPicPr>
        <p:blipFill>
          <a:blip r:embed="rId2" cstate="print"/>
          <a:srcRect/>
          <a:stretch>
            <a:fillRect/>
          </a:stretch>
        </p:blipFill>
        <p:spPr>
          <a:xfrm>
            <a:off x="457200" y="1836738"/>
            <a:ext cx="8229600" cy="4051300"/>
          </a:xfrm>
          <a:noFill/>
          <a:ln w="88900">
            <a:solidFill>
              <a:srgbClr val="800000"/>
            </a:solidFill>
          </a:ln>
        </p:spPr>
      </p:pic>
      <p:sp>
        <p:nvSpPr>
          <p:cNvPr id="26628" name="Text Box 4"/>
          <p:cNvSpPr txBox="1">
            <a:spLocks noChangeArrowheads="1"/>
          </p:cNvSpPr>
          <p:nvPr/>
        </p:nvSpPr>
        <p:spPr bwMode="auto">
          <a:xfrm>
            <a:off x="5508625" y="6308725"/>
            <a:ext cx="3308350" cy="366713"/>
          </a:xfrm>
          <a:prstGeom prst="rect">
            <a:avLst/>
          </a:prstGeom>
          <a:noFill/>
          <a:ln w="9525">
            <a:noFill/>
            <a:miter lim="800000"/>
            <a:headEnd/>
            <a:tailEnd/>
          </a:ln>
          <a:effectLst/>
        </p:spPr>
        <p:txBody>
          <a:bodyPr wrap="none">
            <a:spAutoFit/>
          </a:bodyPr>
          <a:lstStyle/>
          <a:p>
            <a:r>
              <a:rPr lang="en-GB"/>
              <a:t>Source: www.worldmapper.org</a:t>
            </a: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p:txBody>
          <a:bodyPr/>
          <a:lstStyle/>
          <a:p>
            <a:r>
              <a:rPr lang="en-GB" sz="3200"/>
              <a:t>Exhibit 18: Mortality at ages 1 to 4 (3.2m)</a:t>
            </a:r>
          </a:p>
        </p:txBody>
      </p:sp>
      <p:pic>
        <p:nvPicPr>
          <p:cNvPr id="27651" name="Picture 3" descr="263_aged-1-to-4_mortality"/>
          <p:cNvPicPr>
            <a:picLocks noChangeAspect="1" noChangeArrowheads="1"/>
          </p:cNvPicPr>
          <p:nvPr>
            <p:ph idx="1"/>
          </p:nvPr>
        </p:nvPicPr>
        <p:blipFill>
          <a:blip r:embed="rId2" cstate="print"/>
          <a:srcRect/>
          <a:stretch>
            <a:fillRect/>
          </a:stretch>
        </p:blipFill>
        <p:spPr>
          <a:xfrm>
            <a:off x="323850" y="1773238"/>
            <a:ext cx="8229600" cy="4051300"/>
          </a:xfrm>
          <a:noFill/>
          <a:ln w="88900">
            <a:solidFill>
              <a:srgbClr val="800000"/>
            </a:solidFill>
          </a:ln>
        </p:spPr>
      </p:pic>
      <p:sp>
        <p:nvSpPr>
          <p:cNvPr id="27652" name="Text Box 4"/>
          <p:cNvSpPr txBox="1">
            <a:spLocks noChangeArrowheads="1"/>
          </p:cNvSpPr>
          <p:nvPr/>
        </p:nvSpPr>
        <p:spPr bwMode="auto">
          <a:xfrm>
            <a:off x="5508625" y="6308725"/>
            <a:ext cx="3308350" cy="366713"/>
          </a:xfrm>
          <a:prstGeom prst="rect">
            <a:avLst/>
          </a:prstGeom>
          <a:noFill/>
          <a:ln w="9525">
            <a:noFill/>
            <a:miter lim="800000"/>
            <a:headEnd/>
            <a:tailEnd/>
          </a:ln>
          <a:effectLst/>
        </p:spPr>
        <p:txBody>
          <a:bodyPr wrap="none">
            <a:spAutoFit/>
          </a:bodyPr>
          <a:lstStyle/>
          <a:p>
            <a:r>
              <a:rPr lang="en-GB"/>
              <a:t>Source: www.worldmapper.org</a:t>
            </a: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p:txBody>
          <a:bodyPr/>
          <a:lstStyle/>
          <a:p>
            <a:r>
              <a:rPr lang="en-GB" sz="3200"/>
              <a:t>Exhibit 19: Medicines Exports</a:t>
            </a:r>
            <a:r>
              <a:rPr lang="en-GB"/>
              <a:t> </a:t>
            </a:r>
            <a:r>
              <a:rPr lang="en-GB" sz="2400"/>
              <a:t>(gross, net $46bn)</a:t>
            </a:r>
          </a:p>
        </p:txBody>
      </p:sp>
      <p:pic>
        <p:nvPicPr>
          <p:cNvPr id="29701" name="Picture 5" descr="067_medicines_gross-exports"/>
          <p:cNvPicPr>
            <a:picLocks noChangeAspect="1" noChangeArrowheads="1"/>
          </p:cNvPicPr>
          <p:nvPr>
            <p:ph idx="1"/>
          </p:nvPr>
        </p:nvPicPr>
        <p:blipFill>
          <a:blip r:embed="rId2" cstate="print"/>
          <a:srcRect/>
          <a:stretch>
            <a:fillRect/>
          </a:stretch>
        </p:blipFill>
        <p:spPr>
          <a:xfrm>
            <a:off x="457200" y="1836738"/>
            <a:ext cx="8229600" cy="4051300"/>
          </a:xfrm>
          <a:noFill/>
          <a:ln w="88900">
            <a:solidFill>
              <a:srgbClr val="800000"/>
            </a:solidFill>
          </a:ln>
        </p:spPr>
      </p:pic>
      <p:sp>
        <p:nvSpPr>
          <p:cNvPr id="29703" name="Text Box 7"/>
          <p:cNvSpPr txBox="1">
            <a:spLocks noChangeArrowheads="1"/>
          </p:cNvSpPr>
          <p:nvPr/>
        </p:nvSpPr>
        <p:spPr bwMode="auto">
          <a:xfrm>
            <a:off x="5508625" y="6308725"/>
            <a:ext cx="3308350" cy="366713"/>
          </a:xfrm>
          <a:prstGeom prst="rect">
            <a:avLst/>
          </a:prstGeom>
          <a:noFill/>
          <a:ln w="9525">
            <a:noFill/>
            <a:miter lim="800000"/>
            <a:headEnd/>
            <a:tailEnd/>
          </a:ln>
          <a:effectLst/>
        </p:spPr>
        <p:txBody>
          <a:bodyPr wrap="none">
            <a:spAutoFit/>
          </a:bodyPr>
          <a:lstStyle/>
          <a:p>
            <a:r>
              <a:rPr lang="en-GB"/>
              <a:t>Source: www.worldmapper.org</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p:txBody>
          <a:bodyPr/>
          <a:lstStyle/>
          <a:p>
            <a:r>
              <a:rPr lang="en-NZ" sz="3200"/>
              <a:t>Exhibit 2: Chances per million per year by age and sex: </a:t>
            </a:r>
            <a:r>
              <a:rPr lang="en-NZ" sz="3200" b="1"/>
              <a:t>who is most often murdered</a:t>
            </a:r>
            <a:endParaRPr lang="en-GB" sz="3200" b="1"/>
          </a:p>
        </p:txBody>
      </p:sp>
      <p:pic>
        <p:nvPicPr>
          <p:cNvPr id="15363" name="Picture 3"/>
          <p:cNvPicPr>
            <a:picLocks noChangeAspect="1" noChangeArrowheads="1"/>
          </p:cNvPicPr>
          <p:nvPr>
            <p:ph type="body" idx="1"/>
          </p:nvPr>
        </p:nvPicPr>
        <p:blipFill>
          <a:blip r:embed="rId2" cstate="print"/>
          <a:srcRect/>
          <a:stretch>
            <a:fillRect/>
          </a:stretch>
        </p:blipFill>
        <p:spPr>
          <a:xfrm>
            <a:off x="971550" y="1484313"/>
            <a:ext cx="7488238" cy="4641850"/>
          </a:xfrm>
          <a:solidFill>
            <a:srgbClr val="800000"/>
          </a:solidFill>
          <a:ln/>
        </p:spPr>
      </p:pic>
      <p:sp>
        <p:nvSpPr>
          <p:cNvPr id="15364" name="Text Box 4"/>
          <p:cNvSpPr txBox="1">
            <a:spLocks noChangeArrowheads="1"/>
          </p:cNvSpPr>
          <p:nvPr/>
        </p:nvSpPr>
        <p:spPr bwMode="auto">
          <a:xfrm>
            <a:off x="250825" y="6237288"/>
            <a:ext cx="8629650" cy="366712"/>
          </a:xfrm>
          <a:prstGeom prst="rect">
            <a:avLst/>
          </a:prstGeom>
          <a:noFill/>
          <a:ln w="9525">
            <a:noFill/>
            <a:miter lim="800000"/>
            <a:headEnd/>
            <a:tailEnd/>
          </a:ln>
          <a:effectLst/>
        </p:spPr>
        <p:txBody>
          <a:bodyPr wrap="none">
            <a:spAutoFit/>
          </a:bodyPr>
          <a:lstStyle/>
          <a:p>
            <a:r>
              <a:rPr lang="en-GB"/>
              <a:t>Men to the left, women to the right, rate per million per year. Source: Prime Suspect</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p:txBody>
          <a:bodyPr/>
          <a:lstStyle/>
          <a:p>
            <a:r>
              <a:rPr lang="en-GB" sz="2800"/>
              <a:t>Exhibit 20: </a:t>
            </a:r>
            <a:r>
              <a:rPr lang="en-GB" sz="3200"/>
              <a:t>Royalties and licence fees – </a:t>
            </a:r>
            <a:br>
              <a:rPr lang="en-GB" sz="3200"/>
            </a:br>
            <a:r>
              <a:rPr lang="en-GB" sz="3200"/>
              <a:t>gross exports (2002, $84bn per year)</a:t>
            </a:r>
          </a:p>
        </p:txBody>
      </p:sp>
      <p:sp>
        <p:nvSpPr>
          <p:cNvPr id="28676" name="Rectangle 4"/>
          <p:cNvSpPr>
            <a:spLocks noGrp="1" noChangeArrowheads="1"/>
          </p:cNvSpPr>
          <p:nvPr>
            <p:ph idx="1"/>
          </p:nvPr>
        </p:nvSpPr>
        <p:spPr/>
        <p:txBody>
          <a:bodyPr/>
          <a:lstStyle/>
          <a:p>
            <a:endParaRPr lang="en-US"/>
          </a:p>
        </p:txBody>
      </p:sp>
      <p:pic>
        <p:nvPicPr>
          <p:cNvPr id="28678" name="Picture 6" descr="099_royalties-license-fees_gross-exports"/>
          <p:cNvPicPr>
            <a:picLocks noChangeAspect="1" noChangeArrowheads="1"/>
          </p:cNvPicPr>
          <p:nvPr/>
        </p:nvPicPr>
        <p:blipFill>
          <a:blip r:embed="rId2" cstate="print"/>
          <a:srcRect/>
          <a:stretch>
            <a:fillRect/>
          </a:stretch>
        </p:blipFill>
        <p:spPr bwMode="auto">
          <a:xfrm>
            <a:off x="539750" y="1925638"/>
            <a:ext cx="8064500" cy="3973512"/>
          </a:xfrm>
          <a:prstGeom prst="rect">
            <a:avLst/>
          </a:prstGeom>
          <a:noFill/>
          <a:ln w="88900">
            <a:solidFill>
              <a:srgbClr val="800000"/>
            </a:solidFill>
            <a:miter lim="800000"/>
            <a:headEnd/>
            <a:tailEnd/>
          </a:ln>
        </p:spPr>
      </p:pic>
      <p:sp>
        <p:nvSpPr>
          <p:cNvPr id="28679" name="Text Box 7"/>
          <p:cNvSpPr txBox="1">
            <a:spLocks noChangeArrowheads="1"/>
          </p:cNvSpPr>
          <p:nvPr/>
        </p:nvSpPr>
        <p:spPr bwMode="auto">
          <a:xfrm>
            <a:off x="5508625" y="6308725"/>
            <a:ext cx="3308350" cy="366713"/>
          </a:xfrm>
          <a:prstGeom prst="rect">
            <a:avLst/>
          </a:prstGeom>
          <a:noFill/>
          <a:ln w="9525">
            <a:noFill/>
            <a:miter lim="800000"/>
            <a:headEnd/>
            <a:tailEnd/>
          </a:ln>
          <a:effectLst/>
        </p:spPr>
        <p:txBody>
          <a:bodyPr wrap="none">
            <a:spAutoFit/>
          </a:bodyPr>
          <a:lstStyle/>
          <a:p>
            <a:r>
              <a:rPr lang="en-GB"/>
              <a:t>Source: www.worldmapper.org</a:t>
            </a: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a:xfrm>
            <a:off x="457200" y="274638"/>
            <a:ext cx="8362950" cy="1425575"/>
          </a:xfrm>
        </p:spPr>
        <p:txBody>
          <a:bodyPr/>
          <a:lstStyle/>
          <a:p>
            <a:r>
              <a:rPr lang="en-GB" altLang="zh-CN" sz="2800">
                <a:ea typeface="宋体" charset="-122"/>
              </a:rPr>
              <a:t>Exhibit 21:More than 25 million people have died of AIDS since it was first diagnosed in the early 1980s; almost 3 million of these deaths occurred in 2005.</a:t>
            </a:r>
            <a:r>
              <a:rPr lang="en-GB" altLang="zh-CN">
                <a:ea typeface="宋体" charset="-122"/>
              </a:rPr>
              <a:t> </a:t>
            </a:r>
            <a:endParaRPr lang="en-GB"/>
          </a:p>
        </p:txBody>
      </p:sp>
      <p:pic>
        <p:nvPicPr>
          <p:cNvPr id="31747" name="Picture 3" descr="227_hiv_prevalence"/>
          <p:cNvPicPr>
            <a:picLocks noChangeAspect="1" noChangeArrowheads="1"/>
          </p:cNvPicPr>
          <p:nvPr>
            <p:ph idx="1"/>
          </p:nvPr>
        </p:nvPicPr>
        <p:blipFill>
          <a:blip r:embed="rId2" cstate="print"/>
          <a:srcRect/>
          <a:stretch>
            <a:fillRect/>
          </a:stretch>
        </p:blipFill>
        <p:spPr>
          <a:xfrm>
            <a:off x="468313" y="2133600"/>
            <a:ext cx="8229600" cy="4051300"/>
          </a:xfrm>
          <a:noFill/>
          <a:ln w="88900">
            <a:solidFill>
              <a:srgbClr val="800000"/>
            </a:solidFill>
          </a:ln>
        </p:spPr>
      </p:pic>
      <p:sp>
        <p:nvSpPr>
          <p:cNvPr id="31748" name="Text Box 4"/>
          <p:cNvSpPr txBox="1">
            <a:spLocks noChangeArrowheads="1"/>
          </p:cNvSpPr>
          <p:nvPr/>
        </p:nvSpPr>
        <p:spPr bwMode="auto">
          <a:xfrm>
            <a:off x="5508625" y="6308725"/>
            <a:ext cx="3308350" cy="366713"/>
          </a:xfrm>
          <a:prstGeom prst="rect">
            <a:avLst/>
          </a:prstGeom>
          <a:noFill/>
          <a:ln w="9525">
            <a:noFill/>
            <a:miter lim="800000"/>
            <a:headEnd/>
            <a:tailEnd/>
          </a:ln>
          <a:effectLst/>
        </p:spPr>
        <p:txBody>
          <a:bodyPr wrap="none">
            <a:spAutoFit/>
          </a:bodyPr>
          <a:lstStyle/>
          <a:p>
            <a:r>
              <a:rPr lang="en-GB"/>
              <a:t>Source: www.worldmapper.org</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p:txBody>
          <a:bodyPr/>
          <a:lstStyle/>
          <a:p>
            <a:r>
              <a:rPr lang="en-GB" sz="4000"/>
              <a:t> </a:t>
            </a:r>
            <a:r>
              <a:rPr lang="en-GB" sz="3200"/>
              <a:t>Exhibit 3: Changes in murder rate in Britain 1981-1985 to 1996-2000, </a:t>
            </a:r>
            <a:r>
              <a:rPr lang="en-GB" sz="3200" b="1"/>
              <a:t>by age and sex</a:t>
            </a:r>
            <a:endParaRPr lang="en-GB" sz="4000" b="1"/>
          </a:p>
        </p:txBody>
      </p:sp>
      <p:pic>
        <p:nvPicPr>
          <p:cNvPr id="16387" name="Picture 3"/>
          <p:cNvPicPr>
            <a:picLocks noChangeAspect="1" noChangeArrowheads="1"/>
          </p:cNvPicPr>
          <p:nvPr/>
        </p:nvPicPr>
        <p:blipFill>
          <a:blip r:embed="rId2" cstate="print"/>
          <a:srcRect/>
          <a:stretch>
            <a:fillRect/>
          </a:stretch>
        </p:blipFill>
        <p:spPr bwMode="auto">
          <a:xfrm>
            <a:off x="827088" y="1484313"/>
            <a:ext cx="7489825" cy="4878387"/>
          </a:xfrm>
          <a:prstGeom prst="rect">
            <a:avLst/>
          </a:prstGeom>
          <a:solidFill>
            <a:srgbClr val="800000"/>
          </a:solidFill>
          <a:ln w="9525">
            <a:noFill/>
            <a:miter lim="800000"/>
            <a:headEnd/>
            <a:tailEnd/>
          </a:ln>
        </p:spPr>
      </p:pic>
      <p:sp>
        <p:nvSpPr>
          <p:cNvPr id="16388" name="Text Box 4"/>
          <p:cNvSpPr txBox="1">
            <a:spLocks noChangeArrowheads="1"/>
          </p:cNvSpPr>
          <p:nvPr/>
        </p:nvSpPr>
        <p:spPr bwMode="auto">
          <a:xfrm>
            <a:off x="250825" y="6491288"/>
            <a:ext cx="8502650" cy="366712"/>
          </a:xfrm>
          <a:prstGeom prst="rect">
            <a:avLst/>
          </a:prstGeom>
          <a:noFill/>
          <a:ln w="9525">
            <a:noFill/>
            <a:miter lim="800000"/>
            <a:headEnd/>
            <a:tailEnd/>
          </a:ln>
          <a:effectLst/>
        </p:spPr>
        <p:txBody>
          <a:bodyPr wrap="none">
            <a:spAutoFit/>
          </a:bodyPr>
          <a:lstStyle/>
          <a:p>
            <a:r>
              <a:rPr lang="en-GB"/>
              <a:t>Men to the left, women to the right, change in 15 year rate. Source: Prime Suspect</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p:txBody>
          <a:bodyPr/>
          <a:lstStyle/>
          <a:p>
            <a:r>
              <a:rPr lang="en-NZ" sz="3200"/>
              <a:t>Exhibit 4: Polarisation by area by poverty over time: </a:t>
            </a:r>
            <a:r>
              <a:rPr lang="en-NZ" sz="3200" b="1"/>
              <a:t>changes at the extremes</a:t>
            </a:r>
            <a:endParaRPr lang="en-GB" sz="3200" b="1"/>
          </a:p>
        </p:txBody>
      </p:sp>
      <p:graphicFrame>
        <p:nvGraphicFramePr>
          <p:cNvPr id="17411" name="Object 3"/>
          <p:cNvGraphicFramePr>
            <a:graphicFrameLocks noChangeAspect="1"/>
          </p:cNvGraphicFramePr>
          <p:nvPr>
            <p:ph idx="1"/>
          </p:nvPr>
        </p:nvGraphicFramePr>
        <p:xfrm>
          <a:off x="539750" y="1412875"/>
          <a:ext cx="7993063" cy="4537075"/>
        </p:xfrm>
        <a:graphic>
          <a:graphicData uri="http://schemas.openxmlformats.org/presentationml/2006/ole">
            <p:oleObj spid="_x0000_s17411" name="Chart" r:id="rId3" imgW="3143319" imgH="1714500" progId="Excel.Chart.8">
              <p:embed/>
            </p:oleObj>
          </a:graphicData>
        </a:graphic>
      </p:graphicFrame>
      <p:sp>
        <p:nvSpPr>
          <p:cNvPr id="17413" name="Text Box 5"/>
          <p:cNvSpPr txBox="1">
            <a:spLocks noChangeArrowheads="1"/>
          </p:cNvSpPr>
          <p:nvPr/>
        </p:nvSpPr>
        <p:spPr bwMode="auto">
          <a:xfrm>
            <a:off x="519113" y="5969000"/>
            <a:ext cx="8515350" cy="366713"/>
          </a:xfrm>
          <a:prstGeom prst="rect">
            <a:avLst/>
          </a:prstGeom>
          <a:noFill/>
          <a:ln w="9525">
            <a:noFill/>
            <a:miter lim="800000"/>
            <a:headEnd/>
            <a:tailEnd/>
          </a:ln>
          <a:effectLst/>
        </p:spPr>
        <p:txBody>
          <a:bodyPr wrap="none">
            <a:spAutoFit/>
          </a:bodyPr>
          <a:lstStyle/>
          <a:p>
            <a:r>
              <a:rPr lang="en-GB"/>
              <a:t>National murder rate: 100. Comparison of extreme deciles. Source: Prime Suspect</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a:xfrm>
            <a:off x="250825" y="274638"/>
            <a:ext cx="8642350" cy="1143000"/>
          </a:xfrm>
        </p:spPr>
        <p:txBody>
          <a:bodyPr/>
          <a:lstStyle/>
          <a:p>
            <a:r>
              <a:rPr lang="en-NZ" sz="3200"/>
              <a:t>Exhibit 5: Method of killing by area poverty rate 1981-2000: </a:t>
            </a:r>
            <a:r>
              <a:rPr lang="en-NZ" sz="3200" b="1"/>
              <a:t>how murders are committed</a:t>
            </a:r>
            <a:endParaRPr lang="en-GB" sz="3200" b="1"/>
          </a:p>
        </p:txBody>
      </p:sp>
      <p:pic>
        <p:nvPicPr>
          <p:cNvPr id="18435" name="Picture 3"/>
          <p:cNvPicPr>
            <a:picLocks noChangeAspect="1" noChangeArrowheads="1"/>
          </p:cNvPicPr>
          <p:nvPr>
            <p:ph type="body" idx="1"/>
          </p:nvPr>
        </p:nvPicPr>
        <p:blipFill>
          <a:blip r:embed="rId2" cstate="print"/>
          <a:srcRect/>
          <a:stretch>
            <a:fillRect/>
          </a:stretch>
        </p:blipFill>
        <p:spPr>
          <a:xfrm>
            <a:off x="755650" y="1779588"/>
            <a:ext cx="7704138" cy="4370387"/>
          </a:xfrm>
          <a:solidFill>
            <a:srgbClr val="800000"/>
          </a:solidFill>
          <a:ln/>
        </p:spPr>
      </p:pic>
      <p:sp>
        <p:nvSpPr>
          <p:cNvPr id="18436" name="Text Box 4"/>
          <p:cNvSpPr txBox="1">
            <a:spLocks noChangeArrowheads="1"/>
          </p:cNvSpPr>
          <p:nvPr/>
        </p:nvSpPr>
        <p:spPr bwMode="auto">
          <a:xfrm>
            <a:off x="250825" y="6237288"/>
            <a:ext cx="8693150" cy="366712"/>
          </a:xfrm>
          <a:prstGeom prst="rect">
            <a:avLst/>
          </a:prstGeom>
          <a:noFill/>
          <a:ln w="9525">
            <a:noFill/>
            <a:miter lim="800000"/>
            <a:headEnd/>
            <a:tailEnd/>
          </a:ln>
          <a:effectLst/>
        </p:spPr>
        <p:txBody>
          <a:bodyPr wrap="none">
            <a:spAutoFit/>
          </a:bodyPr>
          <a:lstStyle/>
          <a:p>
            <a:r>
              <a:rPr lang="en-GB"/>
              <a:t>All murders for which method recorded shown as proportion. Source: Prime Suspect</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p:txBody>
          <a:bodyPr/>
          <a:lstStyle/>
          <a:p>
            <a:r>
              <a:rPr lang="en-GB" sz="3200" u="sng"/>
              <a:t>Exhibit 6: murder rates per million men in Britain by age/cohort </a:t>
            </a:r>
            <a:r>
              <a:rPr lang="en-GB" sz="3200" b="1" u="sng"/>
              <a:t>(post 1965/1980)</a:t>
            </a:r>
          </a:p>
        </p:txBody>
      </p:sp>
      <p:graphicFrame>
        <p:nvGraphicFramePr>
          <p:cNvPr id="20981" name="Group 501"/>
          <p:cNvGraphicFramePr>
            <a:graphicFrameLocks noGrp="1"/>
          </p:cNvGraphicFramePr>
          <p:nvPr>
            <p:ph idx="1"/>
          </p:nvPr>
        </p:nvGraphicFramePr>
        <p:xfrm>
          <a:off x="468313" y="1484313"/>
          <a:ext cx="8229600" cy="5063213"/>
        </p:xfrm>
        <a:graphic>
          <a:graphicData uri="http://schemas.openxmlformats.org/drawingml/2006/table">
            <a:tbl>
              <a:tblPr/>
              <a:tblGrid>
                <a:gridCol w="914400"/>
                <a:gridCol w="914400"/>
                <a:gridCol w="914400"/>
                <a:gridCol w="914400"/>
                <a:gridCol w="914400"/>
                <a:gridCol w="914400"/>
                <a:gridCol w="914400"/>
                <a:gridCol w="914400"/>
                <a:gridCol w="914400"/>
              </a:tblGrid>
              <a:tr h="125413">
                <a:tc>
                  <a:txBody>
                    <a:bodyPr/>
                    <a:lstStyle/>
                    <a:p>
                      <a:pPr marL="342900" marR="0" lvl="0" indent="-342900" algn="l" defTabSz="914400" rtl="0" eaLnBrk="1" fontAlgn="base" latinLnBrk="0" hangingPunct="1">
                        <a:lnSpc>
                          <a:spcPct val="5000"/>
                        </a:lnSpc>
                        <a:spcBef>
                          <a:spcPct val="0"/>
                        </a:spcBef>
                        <a:spcAft>
                          <a:spcPct val="0"/>
                        </a:spcAft>
                        <a:buClrTx/>
                        <a:buSzTx/>
                        <a:buFontTx/>
                        <a:buNone/>
                        <a:tabLst/>
                      </a:pPr>
                      <a:r>
                        <a:rPr kumimoji="0" lang="en-US" sz="1000" b="0" i="0" u="none" strike="noStrike" cap="none" normalizeH="0" baseline="0" smtClean="0">
                          <a:ln>
                            <a:noFill/>
                          </a:ln>
                          <a:solidFill>
                            <a:schemeClr val="tx1"/>
                          </a:solidFill>
                          <a:effectLst/>
                          <a:latin typeface="Arial" charset="0"/>
                          <a:ea typeface="Times New Roman" pitchFamily="18" charset="0"/>
                          <a:cs typeface="Arial" charset="0"/>
                        </a:rPr>
                        <a:t>      Year</a:t>
                      </a:r>
                    </a:p>
                  </a:txBody>
                  <a:tcPr marL="90000" marR="90000" marT="46800" marB="46800" anchor="b" horzOverflow="overflow">
                    <a:lnL w="12700" cap="flat" cmpd="sng" algn="ctr">
                      <a:solidFill>
                        <a:schemeClr val="tx1"/>
                      </a:solid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a:noFill/>
                    </a:lnB>
                    <a:lnTlToBr>
                      <a:noFill/>
                    </a:lnTlToBr>
                    <a:lnBlToTr>
                      <a:noFill/>
                    </a:lnBlToTr>
                    <a:noFill/>
                  </a:tcPr>
                </a:tc>
                <a:tc>
                  <a:txBody>
                    <a:bodyPr/>
                    <a:lstStyle/>
                    <a:p>
                      <a:pPr marL="342900" marR="0" lvl="0" indent="-342900" algn="r" defTabSz="914400" rtl="0" eaLnBrk="1" fontAlgn="base" latinLnBrk="0" hangingPunct="1">
                        <a:lnSpc>
                          <a:spcPct val="5000"/>
                        </a:lnSpc>
                        <a:spcBef>
                          <a:spcPct val="0"/>
                        </a:spcBef>
                        <a:spcAft>
                          <a:spcPct val="0"/>
                        </a:spcAft>
                        <a:buClrTx/>
                        <a:buSzTx/>
                        <a:buFontTx/>
                        <a:buNone/>
                        <a:tabLst/>
                      </a:pPr>
                      <a:r>
                        <a:rPr kumimoji="0" lang="en-US" sz="1000" b="0" i="0" u="none" strike="noStrike" cap="none" normalizeH="0" baseline="0" smtClean="0">
                          <a:ln>
                            <a:noFill/>
                          </a:ln>
                          <a:solidFill>
                            <a:schemeClr val="tx1"/>
                          </a:solidFill>
                          <a:effectLst/>
                          <a:latin typeface="Arial" charset="0"/>
                          <a:ea typeface="Times New Roman" pitchFamily="18" charset="0"/>
                          <a:cs typeface="Arial" charset="0"/>
                        </a:rPr>
                        <a:t>1993</a:t>
                      </a:r>
                    </a:p>
                  </a:txBody>
                  <a:tcPr marL="90000" marR="90000" marT="46800" marB="46800" anchor="b" horzOverflow="overflow">
                    <a:lnL>
                      <a:noFill/>
                    </a:lnL>
                    <a:lnR>
                      <a:noFill/>
                    </a:lnR>
                    <a:lnT w="12700" cap="flat" cmpd="sng" algn="ctr">
                      <a:solidFill>
                        <a:schemeClr val="tx1"/>
                      </a:solidFill>
                      <a:prstDash val="solid"/>
                      <a:round/>
                      <a:headEnd type="none" w="med" len="med"/>
                      <a:tailEnd type="none" w="med" len="med"/>
                    </a:lnT>
                    <a:lnB>
                      <a:noFill/>
                    </a:lnB>
                    <a:lnTlToBr>
                      <a:noFill/>
                    </a:lnTlToBr>
                    <a:lnBlToTr>
                      <a:noFill/>
                    </a:lnBlToTr>
                    <a:noFill/>
                  </a:tcPr>
                </a:tc>
                <a:tc>
                  <a:txBody>
                    <a:bodyPr/>
                    <a:lstStyle/>
                    <a:p>
                      <a:pPr marL="342900" marR="0" lvl="0" indent="-342900" algn="r" defTabSz="914400" rtl="0" eaLnBrk="1" fontAlgn="base" latinLnBrk="0" hangingPunct="1">
                        <a:lnSpc>
                          <a:spcPct val="5000"/>
                        </a:lnSpc>
                        <a:spcBef>
                          <a:spcPct val="0"/>
                        </a:spcBef>
                        <a:spcAft>
                          <a:spcPct val="0"/>
                        </a:spcAft>
                        <a:buClrTx/>
                        <a:buSzTx/>
                        <a:buFontTx/>
                        <a:buNone/>
                        <a:tabLst/>
                      </a:pPr>
                      <a:r>
                        <a:rPr kumimoji="0" lang="en-US" sz="1000" b="0" i="0" u="none" strike="noStrike" cap="none" normalizeH="0" baseline="0" smtClean="0">
                          <a:ln>
                            <a:noFill/>
                          </a:ln>
                          <a:solidFill>
                            <a:schemeClr val="tx1"/>
                          </a:solidFill>
                          <a:effectLst/>
                          <a:latin typeface="Arial" charset="0"/>
                          <a:ea typeface="Times New Roman" pitchFamily="18" charset="0"/>
                          <a:cs typeface="Arial" charset="0"/>
                        </a:rPr>
                        <a:t>1994</a:t>
                      </a:r>
                    </a:p>
                  </a:txBody>
                  <a:tcPr marL="90000" marR="90000" marT="46800" marB="46800" anchor="b" horzOverflow="overflow">
                    <a:lnL>
                      <a:noFill/>
                    </a:lnL>
                    <a:lnR>
                      <a:noFill/>
                    </a:lnR>
                    <a:lnT w="12700" cap="flat" cmpd="sng" algn="ctr">
                      <a:solidFill>
                        <a:schemeClr val="tx1"/>
                      </a:solidFill>
                      <a:prstDash val="solid"/>
                      <a:round/>
                      <a:headEnd type="none" w="med" len="med"/>
                      <a:tailEnd type="none" w="med" len="med"/>
                    </a:lnT>
                    <a:lnB>
                      <a:noFill/>
                    </a:lnB>
                    <a:lnTlToBr>
                      <a:noFill/>
                    </a:lnTlToBr>
                    <a:lnBlToTr>
                      <a:noFill/>
                    </a:lnBlToTr>
                    <a:noFill/>
                  </a:tcPr>
                </a:tc>
                <a:tc>
                  <a:txBody>
                    <a:bodyPr/>
                    <a:lstStyle/>
                    <a:p>
                      <a:pPr marL="342900" marR="0" lvl="0" indent="-342900" algn="r" defTabSz="914400" rtl="0" eaLnBrk="1" fontAlgn="base" latinLnBrk="0" hangingPunct="1">
                        <a:lnSpc>
                          <a:spcPct val="5000"/>
                        </a:lnSpc>
                        <a:spcBef>
                          <a:spcPct val="0"/>
                        </a:spcBef>
                        <a:spcAft>
                          <a:spcPct val="0"/>
                        </a:spcAft>
                        <a:buClrTx/>
                        <a:buSzTx/>
                        <a:buFontTx/>
                        <a:buNone/>
                        <a:tabLst/>
                      </a:pPr>
                      <a:r>
                        <a:rPr kumimoji="0" lang="en-US" sz="1000" b="0" i="0" u="none" strike="noStrike" cap="none" normalizeH="0" baseline="0" smtClean="0">
                          <a:ln>
                            <a:noFill/>
                          </a:ln>
                          <a:solidFill>
                            <a:schemeClr val="tx1"/>
                          </a:solidFill>
                          <a:effectLst/>
                          <a:latin typeface="Arial" charset="0"/>
                          <a:ea typeface="Times New Roman" pitchFamily="18" charset="0"/>
                          <a:cs typeface="Arial" charset="0"/>
                        </a:rPr>
                        <a:t>1995</a:t>
                      </a:r>
                    </a:p>
                  </a:txBody>
                  <a:tcPr marL="90000" marR="90000" marT="46800" marB="46800" anchor="b" horzOverflow="overflow">
                    <a:lnL>
                      <a:noFill/>
                    </a:lnL>
                    <a:lnR>
                      <a:noFill/>
                    </a:lnR>
                    <a:lnT w="12700" cap="flat" cmpd="sng" algn="ctr">
                      <a:solidFill>
                        <a:schemeClr val="tx1"/>
                      </a:solidFill>
                      <a:prstDash val="solid"/>
                      <a:round/>
                      <a:headEnd type="none" w="med" len="med"/>
                      <a:tailEnd type="none" w="med" len="med"/>
                    </a:lnT>
                    <a:lnB>
                      <a:noFill/>
                    </a:lnB>
                    <a:lnTlToBr>
                      <a:noFill/>
                    </a:lnTlToBr>
                    <a:lnBlToTr>
                      <a:noFill/>
                    </a:lnBlToTr>
                    <a:noFill/>
                  </a:tcPr>
                </a:tc>
                <a:tc>
                  <a:txBody>
                    <a:bodyPr/>
                    <a:lstStyle/>
                    <a:p>
                      <a:pPr marL="342900" marR="0" lvl="0" indent="-342900" algn="r" defTabSz="914400" rtl="0" eaLnBrk="1" fontAlgn="base" latinLnBrk="0" hangingPunct="1">
                        <a:lnSpc>
                          <a:spcPct val="5000"/>
                        </a:lnSpc>
                        <a:spcBef>
                          <a:spcPct val="0"/>
                        </a:spcBef>
                        <a:spcAft>
                          <a:spcPct val="0"/>
                        </a:spcAft>
                        <a:buClrTx/>
                        <a:buSzTx/>
                        <a:buFontTx/>
                        <a:buNone/>
                        <a:tabLst/>
                      </a:pPr>
                      <a:r>
                        <a:rPr kumimoji="0" lang="en-US" sz="1000" b="0" i="0" u="none" strike="noStrike" cap="none" normalizeH="0" baseline="0" smtClean="0">
                          <a:ln>
                            <a:noFill/>
                          </a:ln>
                          <a:solidFill>
                            <a:schemeClr val="tx1"/>
                          </a:solidFill>
                          <a:effectLst/>
                          <a:latin typeface="Arial" charset="0"/>
                          <a:ea typeface="Times New Roman" pitchFamily="18" charset="0"/>
                          <a:cs typeface="Arial" charset="0"/>
                        </a:rPr>
                        <a:t>1996</a:t>
                      </a:r>
                    </a:p>
                  </a:txBody>
                  <a:tcPr marL="90000" marR="90000" marT="46800" marB="46800" anchor="b" horzOverflow="overflow">
                    <a:lnL>
                      <a:noFill/>
                    </a:lnL>
                    <a:lnR>
                      <a:noFill/>
                    </a:lnR>
                    <a:lnT w="12700" cap="flat" cmpd="sng" algn="ctr">
                      <a:solidFill>
                        <a:schemeClr val="tx1"/>
                      </a:solidFill>
                      <a:prstDash val="solid"/>
                      <a:round/>
                      <a:headEnd type="none" w="med" len="med"/>
                      <a:tailEnd type="none" w="med" len="med"/>
                    </a:lnT>
                    <a:lnB>
                      <a:noFill/>
                    </a:lnB>
                    <a:lnTlToBr>
                      <a:noFill/>
                    </a:lnTlToBr>
                    <a:lnBlToTr>
                      <a:noFill/>
                    </a:lnBlToTr>
                    <a:noFill/>
                  </a:tcPr>
                </a:tc>
                <a:tc>
                  <a:txBody>
                    <a:bodyPr/>
                    <a:lstStyle/>
                    <a:p>
                      <a:pPr marL="342900" marR="0" lvl="0" indent="-342900" algn="r" defTabSz="914400" rtl="0" eaLnBrk="1" fontAlgn="base" latinLnBrk="0" hangingPunct="1">
                        <a:lnSpc>
                          <a:spcPct val="5000"/>
                        </a:lnSpc>
                        <a:spcBef>
                          <a:spcPct val="0"/>
                        </a:spcBef>
                        <a:spcAft>
                          <a:spcPct val="0"/>
                        </a:spcAft>
                        <a:buClrTx/>
                        <a:buSzTx/>
                        <a:buFontTx/>
                        <a:buNone/>
                        <a:tabLst/>
                      </a:pPr>
                      <a:r>
                        <a:rPr kumimoji="0" lang="en-US" sz="1000" b="0" i="0" u="none" strike="noStrike" cap="none" normalizeH="0" baseline="0" smtClean="0">
                          <a:ln>
                            <a:noFill/>
                          </a:ln>
                          <a:solidFill>
                            <a:schemeClr val="tx1"/>
                          </a:solidFill>
                          <a:effectLst/>
                          <a:latin typeface="Arial" charset="0"/>
                          <a:ea typeface="Times New Roman" pitchFamily="18" charset="0"/>
                          <a:cs typeface="Arial" charset="0"/>
                        </a:rPr>
                        <a:t>1997</a:t>
                      </a:r>
                    </a:p>
                  </a:txBody>
                  <a:tcPr marL="90000" marR="90000" marT="46800" marB="46800" anchor="b" horzOverflow="overflow">
                    <a:lnL>
                      <a:noFill/>
                    </a:lnL>
                    <a:lnR>
                      <a:noFill/>
                    </a:lnR>
                    <a:lnT w="12700" cap="flat" cmpd="sng" algn="ctr">
                      <a:solidFill>
                        <a:schemeClr val="tx1"/>
                      </a:solidFill>
                      <a:prstDash val="solid"/>
                      <a:round/>
                      <a:headEnd type="none" w="med" len="med"/>
                      <a:tailEnd type="none" w="med" len="med"/>
                    </a:lnT>
                    <a:lnB>
                      <a:noFill/>
                    </a:lnB>
                    <a:lnTlToBr>
                      <a:noFill/>
                    </a:lnTlToBr>
                    <a:lnBlToTr>
                      <a:noFill/>
                    </a:lnBlToTr>
                    <a:noFill/>
                  </a:tcPr>
                </a:tc>
                <a:tc>
                  <a:txBody>
                    <a:bodyPr/>
                    <a:lstStyle/>
                    <a:p>
                      <a:pPr marL="342900" marR="0" lvl="0" indent="-342900" algn="r" defTabSz="914400" rtl="0" eaLnBrk="1" fontAlgn="base" latinLnBrk="0" hangingPunct="1">
                        <a:lnSpc>
                          <a:spcPct val="5000"/>
                        </a:lnSpc>
                        <a:spcBef>
                          <a:spcPct val="0"/>
                        </a:spcBef>
                        <a:spcAft>
                          <a:spcPct val="0"/>
                        </a:spcAft>
                        <a:buClrTx/>
                        <a:buSzTx/>
                        <a:buFontTx/>
                        <a:buNone/>
                        <a:tabLst/>
                      </a:pPr>
                      <a:r>
                        <a:rPr kumimoji="0" lang="en-US" sz="1000" b="0" i="0" u="none" strike="noStrike" cap="none" normalizeH="0" baseline="0" smtClean="0">
                          <a:ln>
                            <a:noFill/>
                          </a:ln>
                          <a:solidFill>
                            <a:schemeClr val="tx1"/>
                          </a:solidFill>
                          <a:effectLst/>
                          <a:latin typeface="Arial" charset="0"/>
                          <a:ea typeface="Times New Roman" pitchFamily="18" charset="0"/>
                          <a:cs typeface="Arial" charset="0"/>
                        </a:rPr>
                        <a:t>1998</a:t>
                      </a:r>
                    </a:p>
                  </a:txBody>
                  <a:tcPr marL="90000" marR="90000" marT="46800" marB="46800" anchor="b" horzOverflow="overflow">
                    <a:lnL>
                      <a:noFill/>
                    </a:lnL>
                    <a:lnR>
                      <a:noFill/>
                    </a:lnR>
                    <a:lnT w="12700" cap="flat" cmpd="sng" algn="ctr">
                      <a:solidFill>
                        <a:schemeClr val="tx1"/>
                      </a:solidFill>
                      <a:prstDash val="solid"/>
                      <a:round/>
                      <a:headEnd type="none" w="med" len="med"/>
                      <a:tailEnd type="none" w="med" len="med"/>
                    </a:lnT>
                    <a:lnB>
                      <a:noFill/>
                    </a:lnB>
                    <a:lnTlToBr>
                      <a:noFill/>
                    </a:lnTlToBr>
                    <a:lnBlToTr>
                      <a:noFill/>
                    </a:lnBlToTr>
                    <a:noFill/>
                  </a:tcPr>
                </a:tc>
                <a:tc>
                  <a:txBody>
                    <a:bodyPr/>
                    <a:lstStyle/>
                    <a:p>
                      <a:pPr marL="342900" marR="0" lvl="0" indent="-342900" algn="r" defTabSz="914400" rtl="0" eaLnBrk="1" fontAlgn="base" latinLnBrk="0" hangingPunct="1">
                        <a:lnSpc>
                          <a:spcPct val="5000"/>
                        </a:lnSpc>
                        <a:spcBef>
                          <a:spcPct val="0"/>
                        </a:spcBef>
                        <a:spcAft>
                          <a:spcPct val="0"/>
                        </a:spcAft>
                        <a:buClrTx/>
                        <a:buSzTx/>
                        <a:buFontTx/>
                        <a:buNone/>
                        <a:tabLst/>
                      </a:pPr>
                      <a:r>
                        <a:rPr kumimoji="0" lang="en-US" sz="1000" b="0" i="0" u="none" strike="noStrike" cap="none" normalizeH="0" baseline="0" smtClean="0">
                          <a:ln>
                            <a:noFill/>
                          </a:ln>
                          <a:solidFill>
                            <a:schemeClr val="tx1"/>
                          </a:solidFill>
                          <a:effectLst/>
                          <a:latin typeface="Arial" charset="0"/>
                          <a:ea typeface="Times New Roman" pitchFamily="18" charset="0"/>
                          <a:cs typeface="Arial" charset="0"/>
                        </a:rPr>
                        <a:t>1999</a:t>
                      </a:r>
                    </a:p>
                  </a:txBody>
                  <a:tcPr marL="90000" marR="90000" marT="46800" marB="46800" anchor="b" horzOverflow="overflow">
                    <a:lnL>
                      <a:noFill/>
                    </a:lnL>
                    <a:lnR>
                      <a:noFill/>
                    </a:lnR>
                    <a:lnT w="12700" cap="flat" cmpd="sng" algn="ctr">
                      <a:solidFill>
                        <a:schemeClr val="tx1"/>
                      </a:solidFill>
                      <a:prstDash val="solid"/>
                      <a:round/>
                      <a:headEnd type="none" w="med" len="med"/>
                      <a:tailEnd type="none" w="med" len="med"/>
                    </a:lnT>
                    <a:lnB>
                      <a:noFill/>
                    </a:lnB>
                    <a:lnTlToBr>
                      <a:noFill/>
                    </a:lnTlToBr>
                    <a:lnBlToTr>
                      <a:noFill/>
                    </a:lnBlToTr>
                    <a:noFill/>
                  </a:tcPr>
                </a:tc>
                <a:tc>
                  <a:txBody>
                    <a:bodyPr/>
                    <a:lstStyle/>
                    <a:p>
                      <a:pPr marL="342900" marR="0" lvl="0" indent="-342900" algn="r" defTabSz="914400" rtl="0" eaLnBrk="1" fontAlgn="base" latinLnBrk="0" hangingPunct="1">
                        <a:lnSpc>
                          <a:spcPct val="5000"/>
                        </a:lnSpc>
                        <a:spcBef>
                          <a:spcPct val="0"/>
                        </a:spcBef>
                        <a:spcAft>
                          <a:spcPct val="0"/>
                        </a:spcAft>
                        <a:buClrTx/>
                        <a:buSzTx/>
                        <a:buFontTx/>
                        <a:buNone/>
                        <a:tabLst/>
                      </a:pPr>
                      <a:r>
                        <a:rPr kumimoji="0" lang="en-US" sz="1000" b="0" i="0" u="none" strike="noStrike" cap="none" normalizeH="0" baseline="0" smtClean="0">
                          <a:ln>
                            <a:noFill/>
                          </a:ln>
                          <a:solidFill>
                            <a:schemeClr val="tx1"/>
                          </a:solidFill>
                          <a:effectLst/>
                          <a:latin typeface="Arial" charset="0"/>
                          <a:ea typeface="Times New Roman" pitchFamily="18" charset="0"/>
                          <a:cs typeface="Arial" charset="0"/>
                        </a:rPr>
                        <a:t>2000</a:t>
                      </a:r>
                    </a:p>
                  </a:txBody>
                  <a:tcPr marL="90000" marR="90000" marT="46800" marB="46800" anchor="b" horzOverflow="overflow">
                    <a:lnL>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a:noFill/>
                    </a:lnB>
                    <a:lnTlToBr>
                      <a:noFill/>
                    </a:lnTlToBr>
                    <a:lnBlToTr>
                      <a:noFill/>
                    </a:lnBlToTr>
                    <a:noFill/>
                  </a:tcPr>
                </a:tc>
              </a:tr>
              <a:tr h="177800">
                <a:tc>
                  <a:txBody>
                    <a:bodyPr/>
                    <a:lstStyle/>
                    <a:p>
                      <a:pPr marL="342900" marR="0" lvl="0" indent="-342900" algn="l" defTabSz="914400" rtl="0" eaLnBrk="1" fontAlgn="base" latinLnBrk="0" hangingPunct="1">
                        <a:lnSpc>
                          <a:spcPct val="5000"/>
                        </a:lnSpc>
                        <a:spcBef>
                          <a:spcPct val="0"/>
                        </a:spcBef>
                        <a:spcAft>
                          <a:spcPct val="0"/>
                        </a:spcAft>
                        <a:buClrTx/>
                        <a:buSzTx/>
                        <a:buFontTx/>
                        <a:buNone/>
                        <a:tabLst/>
                      </a:pPr>
                      <a:r>
                        <a:rPr kumimoji="0" lang="en-US" sz="1000" b="0" i="0" u="none" strike="noStrike" cap="none" normalizeH="0" baseline="0" smtClean="0">
                          <a:ln>
                            <a:noFill/>
                          </a:ln>
                          <a:solidFill>
                            <a:schemeClr val="tx1"/>
                          </a:solidFill>
                          <a:effectLst/>
                          <a:latin typeface="Arial" charset="0"/>
                          <a:ea typeface="Times New Roman" pitchFamily="18" charset="0"/>
                          <a:cs typeface="Arial" charset="0"/>
                        </a:rPr>
                        <a:t>Age</a:t>
                      </a:r>
                    </a:p>
                  </a:txBody>
                  <a:tcPr marL="90000" marR="90000" marT="46800" marB="46800" anchor="b" horzOverflow="overflow">
                    <a:lnL w="12700" cap="flat" cmpd="sng" algn="ctr">
                      <a:solidFill>
                        <a:schemeClr val="tx1"/>
                      </a:solidFill>
                      <a:prstDash val="solid"/>
                      <a:round/>
                      <a:headEnd type="none" w="med" len="med"/>
                      <a:tailEnd type="none" w="med" len="med"/>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5000"/>
                        </a:lnSpc>
                        <a:spcBef>
                          <a:spcPct val="20000"/>
                        </a:spcBef>
                        <a:spcAft>
                          <a:spcPct val="0"/>
                        </a:spcAft>
                        <a:buClrTx/>
                        <a:buSzTx/>
                        <a:buFontTx/>
                        <a:buNone/>
                        <a:tabLst/>
                      </a:pPr>
                      <a:endParaRPr kumimoji="0" lang="en-US" sz="1000" b="0" i="0" u="none" strike="noStrike" cap="none" normalizeH="0" baseline="0" smtClean="0">
                        <a:ln>
                          <a:noFill/>
                        </a:ln>
                        <a:solidFill>
                          <a:schemeClr val="tx1"/>
                        </a:solidFill>
                        <a:effectLst/>
                        <a:latin typeface="Arial" charset="0"/>
                      </a:endParaRPr>
                    </a:p>
                  </a:txBody>
                  <a:tcPr marL="90000" marR="90000" marT="46800" marB="46800" anchor="b"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5000"/>
                        </a:lnSpc>
                        <a:spcBef>
                          <a:spcPct val="20000"/>
                        </a:spcBef>
                        <a:spcAft>
                          <a:spcPct val="0"/>
                        </a:spcAft>
                        <a:buClrTx/>
                        <a:buSzTx/>
                        <a:buFontTx/>
                        <a:buNone/>
                        <a:tabLst/>
                      </a:pPr>
                      <a:endParaRPr kumimoji="0" lang="en-US" sz="1000" b="0" i="0" u="none" strike="noStrike" cap="none" normalizeH="0" baseline="0" smtClean="0">
                        <a:ln>
                          <a:noFill/>
                        </a:ln>
                        <a:solidFill>
                          <a:schemeClr val="tx1"/>
                        </a:solidFill>
                        <a:effectLst/>
                        <a:latin typeface="Arial" charset="0"/>
                      </a:endParaRPr>
                    </a:p>
                  </a:txBody>
                  <a:tcPr marL="90000" marR="90000" marT="46800" marB="46800" anchor="b"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5000"/>
                        </a:lnSpc>
                        <a:spcBef>
                          <a:spcPct val="20000"/>
                        </a:spcBef>
                        <a:spcAft>
                          <a:spcPct val="0"/>
                        </a:spcAft>
                        <a:buClrTx/>
                        <a:buSzTx/>
                        <a:buFontTx/>
                        <a:buNone/>
                        <a:tabLst/>
                      </a:pPr>
                      <a:endParaRPr kumimoji="0" lang="en-US" sz="1000" b="0" i="0" u="none" strike="noStrike" cap="none" normalizeH="0" baseline="0" smtClean="0">
                        <a:ln>
                          <a:noFill/>
                        </a:ln>
                        <a:solidFill>
                          <a:schemeClr val="tx1"/>
                        </a:solidFill>
                        <a:effectLst/>
                        <a:latin typeface="Arial" charset="0"/>
                      </a:endParaRPr>
                    </a:p>
                  </a:txBody>
                  <a:tcPr marL="90000" marR="90000" marT="46800" marB="46800" anchor="b"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5000"/>
                        </a:lnSpc>
                        <a:spcBef>
                          <a:spcPct val="20000"/>
                        </a:spcBef>
                        <a:spcAft>
                          <a:spcPct val="0"/>
                        </a:spcAft>
                        <a:buClrTx/>
                        <a:buSzTx/>
                        <a:buFontTx/>
                        <a:buNone/>
                        <a:tabLst/>
                      </a:pPr>
                      <a:endParaRPr kumimoji="0" lang="en-US" sz="1000" b="0" i="0" u="none" strike="noStrike" cap="none" normalizeH="0" baseline="0" smtClean="0">
                        <a:ln>
                          <a:noFill/>
                        </a:ln>
                        <a:solidFill>
                          <a:schemeClr val="tx1"/>
                        </a:solidFill>
                        <a:effectLst/>
                        <a:latin typeface="Arial" charset="0"/>
                      </a:endParaRPr>
                    </a:p>
                  </a:txBody>
                  <a:tcPr marL="90000" marR="90000" marT="46800" marB="46800" anchor="b"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5000"/>
                        </a:lnSpc>
                        <a:spcBef>
                          <a:spcPct val="20000"/>
                        </a:spcBef>
                        <a:spcAft>
                          <a:spcPct val="0"/>
                        </a:spcAft>
                        <a:buClrTx/>
                        <a:buSzTx/>
                        <a:buFontTx/>
                        <a:buNone/>
                        <a:tabLst/>
                      </a:pPr>
                      <a:endParaRPr kumimoji="0" lang="en-US" sz="1000" b="0" i="0" u="none" strike="noStrike" cap="none" normalizeH="0" baseline="0" smtClean="0">
                        <a:ln>
                          <a:noFill/>
                        </a:ln>
                        <a:solidFill>
                          <a:schemeClr val="tx1"/>
                        </a:solidFill>
                        <a:effectLst/>
                        <a:latin typeface="Arial" charset="0"/>
                      </a:endParaRPr>
                    </a:p>
                  </a:txBody>
                  <a:tcPr marL="90000" marR="90000" marT="46800" marB="46800" anchor="b"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5000"/>
                        </a:lnSpc>
                        <a:spcBef>
                          <a:spcPct val="20000"/>
                        </a:spcBef>
                        <a:spcAft>
                          <a:spcPct val="0"/>
                        </a:spcAft>
                        <a:buClrTx/>
                        <a:buSzTx/>
                        <a:buFontTx/>
                        <a:buNone/>
                        <a:tabLst/>
                      </a:pPr>
                      <a:endParaRPr kumimoji="0" lang="en-US" sz="1000" b="0" i="0" u="none" strike="noStrike" cap="none" normalizeH="0" baseline="0" smtClean="0">
                        <a:ln>
                          <a:noFill/>
                        </a:ln>
                        <a:solidFill>
                          <a:schemeClr val="tx1"/>
                        </a:solidFill>
                        <a:effectLst/>
                        <a:latin typeface="Arial" charset="0"/>
                      </a:endParaRPr>
                    </a:p>
                  </a:txBody>
                  <a:tcPr marL="90000" marR="90000" marT="46800" marB="46800" anchor="b"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5000"/>
                        </a:lnSpc>
                        <a:spcBef>
                          <a:spcPct val="20000"/>
                        </a:spcBef>
                        <a:spcAft>
                          <a:spcPct val="0"/>
                        </a:spcAft>
                        <a:buClrTx/>
                        <a:buSzTx/>
                        <a:buFontTx/>
                        <a:buNone/>
                        <a:tabLst/>
                      </a:pPr>
                      <a:endParaRPr kumimoji="0" lang="en-US" sz="1000" b="0" i="0" u="none" strike="noStrike" cap="none" normalizeH="0" baseline="0" smtClean="0">
                        <a:ln>
                          <a:noFill/>
                        </a:ln>
                        <a:solidFill>
                          <a:schemeClr val="tx1"/>
                        </a:solidFill>
                        <a:effectLst/>
                        <a:latin typeface="Arial" charset="0"/>
                      </a:endParaRPr>
                    </a:p>
                  </a:txBody>
                  <a:tcPr marL="90000" marR="90000" marT="46800" marB="46800" anchor="b"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5000"/>
                        </a:lnSpc>
                        <a:spcBef>
                          <a:spcPct val="20000"/>
                        </a:spcBef>
                        <a:spcAft>
                          <a:spcPct val="0"/>
                        </a:spcAft>
                        <a:buClrTx/>
                        <a:buSzTx/>
                        <a:buFontTx/>
                        <a:buNone/>
                        <a:tabLst/>
                      </a:pPr>
                      <a:endParaRPr kumimoji="0" lang="en-US" sz="1000" b="0" i="0" u="none" strike="noStrike" cap="none" normalizeH="0" baseline="0" smtClean="0">
                        <a:ln>
                          <a:noFill/>
                        </a:ln>
                        <a:solidFill>
                          <a:schemeClr val="tx1"/>
                        </a:solidFill>
                        <a:effectLst/>
                        <a:latin typeface="Arial" charset="0"/>
                      </a:endParaRPr>
                    </a:p>
                  </a:txBody>
                  <a:tcPr marL="90000" marR="90000" marT="46800" marB="46800" anchor="b" horzOverflow="overflow">
                    <a:lnL>
                      <a:noFill/>
                    </a:lnL>
                    <a:lnR w="12700" cap="flat" cmpd="sng" algn="ctr">
                      <a:solidFill>
                        <a:schemeClr val="tx1"/>
                      </a:solidFill>
                      <a:prstDash val="solid"/>
                      <a:round/>
                      <a:headEnd type="none" w="med" len="med"/>
                      <a:tailEnd type="none" w="med" len="med"/>
                    </a:lnR>
                    <a:lnT>
                      <a:noFill/>
                    </a:lnT>
                    <a:lnB>
                      <a:noFill/>
                    </a:lnB>
                    <a:lnTlToBr>
                      <a:noFill/>
                    </a:lnTlToBr>
                    <a:lnBlToTr>
                      <a:noFill/>
                    </a:lnBlToTr>
                    <a:noFill/>
                  </a:tcPr>
                </a:tc>
              </a:tr>
              <a:tr h="0">
                <a:tc>
                  <a:txBody>
                    <a:bodyPr/>
                    <a:lstStyle/>
                    <a:p>
                      <a:pPr marL="342900" marR="0" lvl="0" indent="-342900" algn="r" defTabSz="914400" rtl="0" eaLnBrk="1" fontAlgn="base" latinLnBrk="0" hangingPunct="1">
                        <a:lnSpc>
                          <a:spcPct val="5000"/>
                        </a:lnSpc>
                        <a:spcBef>
                          <a:spcPct val="0"/>
                        </a:spcBef>
                        <a:spcAft>
                          <a:spcPct val="0"/>
                        </a:spcAft>
                        <a:buClrTx/>
                        <a:buSzTx/>
                        <a:buFontTx/>
                        <a:buNone/>
                        <a:tabLst/>
                      </a:pPr>
                      <a:r>
                        <a:rPr kumimoji="0" lang="en-US" sz="1000" b="0" i="0" u="none" strike="noStrike" cap="none" normalizeH="0" baseline="0" smtClean="0">
                          <a:ln>
                            <a:noFill/>
                          </a:ln>
                          <a:solidFill>
                            <a:schemeClr val="tx1"/>
                          </a:solidFill>
                          <a:effectLst/>
                          <a:latin typeface="Arial" charset="0"/>
                          <a:ea typeface="Times New Roman" pitchFamily="18" charset="0"/>
                          <a:cs typeface="Arial" charset="0"/>
                        </a:rPr>
                        <a:t>11</a:t>
                      </a:r>
                    </a:p>
                  </a:txBody>
                  <a:tcPr marL="90000" marR="90000" marT="46800" marB="46800" anchor="b" horzOverflow="overflow">
                    <a:lnL w="12700" cap="flat" cmpd="sng" algn="ctr">
                      <a:solidFill>
                        <a:schemeClr val="tx1"/>
                      </a:solidFill>
                      <a:prstDash val="solid"/>
                      <a:round/>
                      <a:headEnd type="none" w="med" len="med"/>
                      <a:tailEnd type="none" w="med" len="med"/>
                    </a:lnL>
                    <a:lnR>
                      <a:noFill/>
                    </a:lnR>
                    <a:lnT>
                      <a:noFill/>
                    </a:lnT>
                    <a:lnB>
                      <a:noFill/>
                    </a:lnB>
                    <a:lnTlToBr>
                      <a:noFill/>
                    </a:lnTlToBr>
                    <a:lnBlToTr>
                      <a:noFill/>
                    </a:lnBlToTr>
                    <a:noFill/>
                  </a:tcPr>
                </a:tc>
                <a:tc>
                  <a:txBody>
                    <a:bodyPr/>
                    <a:lstStyle/>
                    <a:p>
                      <a:pPr marL="342900" marR="0" lvl="0" indent="-342900" algn="r" defTabSz="914400" rtl="0" eaLnBrk="1" fontAlgn="base" latinLnBrk="0" hangingPunct="1">
                        <a:lnSpc>
                          <a:spcPct val="5000"/>
                        </a:lnSpc>
                        <a:spcBef>
                          <a:spcPct val="0"/>
                        </a:spcBef>
                        <a:spcAft>
                          <a:spcPct val="0"/>
                        </a:spcAft>
                        <a:buClrTx/>
                        <a:buSzTx/>
                        <a:buFontTx/>
                        <a:buNone/>
                        <a:tabLst/>
                      </a:pPr>
                      <a:r>
                        <a:rPr kumimoji="0" lang="en-US" sz="1000" b="0" i="0" u="none" strike="noStrike" cap="none" normalizeH="0" baseline="0" smtClean="0">
                          <a:ln>
                            <a:noFill/>
                          </a:ln>
                          <a:solidFill>
                            <a:schemeClr val="tx1"/>
                          </a:solidFill>
                          <a:effectLst/>
                          <a:latin typeface="Arial" charset="0"/>
                          <a:ea typeface="Times New Roman" pitchFamily="18" charset="0"/>
                          <a:cs typeface="Arial" charset="0"/>
                        </a:rPr>
                        <a:t>1</a:t>
                      </a:r>
                    </a:p>
                  </a:txBody>
                  <a:tcPr marL="90000" marR="90000" marT="46800" marB="46800" anchor="b" horzOverflow="overflow">
                    <a:lnL>
                      <a:noFill/>
                    </a:lnL>
                    <a:lnR>
                      <a:noFill/>
                    </a:lnR>
                    <a:lnT>
                      <a:noFill/>
                    </a:lnT>
                    <a:lnB>
                      <a:noFill/>
                    </a:lnB>
                    <a:lnTlToBr>
                      <a:noFill/>
                    </a:lnTlToBr>
                    <a:lnBlToTr>
                      <a:noFill/>
                    </a:lnBlToTr>
                    <a:noFill/>
                  </a:tcPr>
                </a:tc>
                <a:tc>
                  <a:txBody>
                    <a:bodyPr/>
                    <a:lstStyle/>
                    <a:p>
                      <a:pPr marL="342900" marR="0" lvl="0" indent="-342900" algn="r" defTabSz="914400" rtl="0" eaLnBrk="1" fontAlgn="base" latinLnBrk="0" hangingPunct="1">
                        <a:lnSpc>
                          <a:spcPct val="5000"/>
                        </a:lnSpc>
                        <a:spcBef>
                          <a:spcPct val="0"/>
                        </a:spcBef>
                        <a:spcAft>
                          <a:spcPct val="0"/>
                        </a:spcAft>
                        <a:buClrTx/>
                        <a:buSzTx/>
                        <a:buFontTx/>
                        <a:buNone/>
                        <a:tabLst/>
                      </a:pPr>
                      <a:r>
                        <a:rPr kumimoji="0" lang="en-US" sz="1000" b="0" i="0" u="none" strike="noStrike" cap="none" normalizeH="0" baseline="0" smtClean="0">
                          <a:ln>
                            <a:noFill/>
                          </a:ln>
                          <a:solidFill>
                            <a:schemeClr val="tx1"/>
                          </a:solidFill>
                          <a:effectLst/>
                          <a:latin typeface="Arial" charset="0"/>
                          <a:ea typeface="Times New Roman" pitchFamily="18" charset="0"/>
                          <a:cs typeface="Arial" charset="0"/>
                        </a:rPr>
                        <a:t>1</a:t>
                      </a:r>
                    </a:p>
                  </a:txBody>
                  <a:tcPr marL="90000" marR="90000" marT="46800" marB="46800" anchor="b" horzOverflow="overflow">
                    <a:lnL>
                      <a:noFill/>
                    </a:lnL>
                    <a:lnR>
                      <a:noFill/>
                    </a:lnR>
                    <a:lnT>
                      <a:noFill/>
                    </a:lnT>
                    <a:lnB>
                      <a:noFill/>
                    </a:lnB>
                    <a:lnTlToBr>
                      <a:noFill/>
                    </a:lnTlToBr>
                    <a:lnBlToTr>
                      <a:noFill/>
                    </a:lnBlToTr>
                    <a:noFill/>
                  </a:tcPr>
                </a:tc>
                <a:tc>
                  <a:txBody>
                    <a:bodyPr/>
                    <a:lstStyle/>
                    <a:p>
                      <a:pPr marL="342900" marR="0" lvl="0" indent="-342900" algn="r" defTabSz="914400" rtl="0" eaLnBrk="1" fontAlgn="base" latinLnBrk="0" hangingPunct="1">
                        <a:lnSpc>
                          <a:spcPct val="5000"/>
                        </a:lnSpc>
                        <a:spcBef>
                          <a:spcPct val="0"/>
                        </a:spcBef>
                        <a:spcAft>
                          <a:spcPct val="0"/>
                        </a:spcAft>
                        <a:buClrTx/>
                        <a:buSzTx/>
                        <a:buFontTx/>
                        <a:buNone/>
                        <a:tabLst/>
                      </a:pPr>
                      <a:r>
                        <a:rPr kumimoji="0" lang="en-US" sz="1000" b="0" i="0" u="none" strike="noStrike" cap="none" normalizeH="0" baseline="0" smtClean="0">
                          <a:ln>
                            <a:noFill/>
                          </a:ln>
                          <a:solidFill>
                            <a:schemeClr val="tx1"/>
                          </a:solidFill>
                          <a:effectLst/>
                          <a:latin typeface="Arial" charset="0"/>
                          <a:ea typeface="Times New Roman" pitchFamily="18" charset="0"/>
                          <a:cs typeface="Arial" charset="0"/>
                        </a:rPr>
                        <a:t>3</a:t>
                      </a:r>
                    </a:p>
                  </a:txBody>
                  <a:tcPr marL="90000" marR="90000" marT="46800" marB="46800" anchor="b" horzOverflow="overflow">
                    <a:lnL>
                      <a:noFill/>
                    </a:lnL>
                    <a:lnR>
                      <a:noFill/>
                    </a:lnR>
                    <a:lnT>
                      <a:noFill/>
                    </a:lnT>
                    <a:lnB>
                      <a:noFill/>
                    </a:lnB>
                    <a:lnTlToBr>
                      <a:noFill/>
                    </a:lnTlToBr>
                    <a:lnBlToTr>
                      <a:noFill/>
                    </a:lnBlToTr>
                    <a:noFill/>
                  </a:tcPr>
                </a:tc>
                <a:tc>
                  <a:txBody>
                    <a:bodyPr/>
                    <a:lstStyle/>
                    <a:p>
                      <a:pPr marL="342900" marR="0" lvl="0" indent="-342900" algn="r" defTabSz="914400" rtl="0" eaLnBrk="1" fontAlgn="base" latinLnBrk="0" hangingPunct="1">
                        <a:lnSpc>
                          <a:spcPct val="5000"/>
                        </a:lnSpc>
                        <a:spcBef>
                          <a:spcPct val="0"/>
                        </a:spcBef>
                        <a:spcAft>
                          <a:spcPct val="0"/>
                        </a:spcAft>
                        <a:buClrTx/>
                        <a:buSzTx/>
                        <a:buFontTx/>
                        <a:buNone/>
                        <a:tabLst/>
                      </a:pPr>
                      <a:r>
                        <a:rPr kumimoji="0" lang="en-US" sz="1000" b="0" i="0" u="none" strike="noStrike" cap="none" normalizeH="0" baseline="0" smtClean="0">
                          <a:ln>
                            <a:noFill/>
                          </a:ln>
                          <a:solidFill>
                            <a:schemeClr val="tx1"/>
                          </a:solidFill>
                          <a:effectLst/>
                          <a:latin typeface="Arial" charset="0"/>
                          <a:ea typeface="Times New Roman" pitchFamily="18" charset="0"/>
                          <a:cs typeface="Arial" charset="0"/>
                        </a:rPr>
                        <a:t>3</a:t>
                      </a:r>
                    </a:p>
                  </a:txBody>
                  <a:tcPr marL="90000" marR="90000" marT="46800" marB="46800" anchor="b" horzOverflow="overflow">
                    <a:lnL>
                      <a:noFill/>
                    </a:lnL>
                    <a:lnR>
                      <a:noFill/>
                    </a:lnR>
                    <a:lnT>
                      <a:noFill/>
                    </a:lnT>
                    <a:lnB>
                      <a:noFill/>
                    </a:lnB>
                    <a:lnTlToBr>
                      <a:noFill/>
                    </a:lnTlToBr>
                    <a:lnBlToTr>
                      <a:noFill/>
                    </a:lnBlToTr>
                    <a:noFill/>
                  </a:tcPr>
                </a:tc>
                <a:tc>
                  <a:txBody>
                    <a:bodyPr/>
                    <a:lstStyle/>
                    <a:p>
                      <a:pPr marL="342900" marR="0" lvl="0" indent="-342900" algn="r" defTabSz="914400" rtl="0" eaLnBrk="1" fontAlgn="base" latinLnBrk="0" hangingPunct="1">
                        <a:lnSpc>
                          <a:spcPct val="5000"/>
                        </a:lnSpc>
                        <a:spcBef>
                          <a:spcPct val="0"/>
                        </a:spcBef>
                        <a:spcAft>
                          <a:spcPct val="0"/>
                        </a:spcAft>
                        <a:buClrTx/>
                        <a:buSzTx/>
                        <a:buFontTx/>
                        <a:buNone/>
                        <a:tabLst/>
                      </a:pPr>
                      <a:r>
                        <a:rPr kumimoji="0" lang="en-US" sz="1000" b="0" i="0" u="none" strike="noStrike" cap="none" normalizeH="0" baseline="0" smtClean="0">
                          <a:ln>
                            <a:noFill/>
                          </a:ln>
                          <a:solidFill>
                            <a:schemeClr val="tx1"/>
                          </a:solidFill>
                          <a:effectLst/>
                          <a:latin typeface="Arial" charset="0"/>
                          <a:ea typeface="Times New Roman" pitchFamily="18" charset="0"/>
                          <a:cs typeface="Arial" charset="0"/>
                        </a:rPr>
                        <a:t>2</a:t>
                      </a:r>
                    </a:p>
                  </a:txBody>
                  <a:tcPr marL="90000" marR="90000" marT="46800" marB="46800" anchor="b" horzOverflow="overflow">
                    <a:lnL>
                      <a:noFill/>
                    </a:lnL>
                    <a:lnR>
                      <a:noFill/>
                    </a:lnR>
                    <a:lnT>
                      <a:noFill/>
                    </a:lnT>
                    <a:lnB>
                      <a:noFill/>
                    </a:lnB>
                    <a:lnTlToBr>
                      <a:noFill/>
                    </a:lnTlToBr>
                    <a:lnBlToTr>
                      <a:noFill/>
                    </a:lnBlToTr>
                    <a:noFill/>
                  </a:tcPr>
                </a:tc>
                <a:tc>
                  <a:txBody>
                    <a:bodyPr/>
                    <a:lstStyle/>
                    <a:p>
                      <a:pPr marL="342900" marR="0" lvl="0" indent="-342900" algn="r" defTabSz="914400" rtl="0" eaLnBrk="1" fontAlgn="base" latinLnBrk="0" hangingPunct="1">
                        <a:lnSpc>
                          <a:spcPct val="5000"/>
                        </a:lnSpc>
                        <a:spcBef>
                          <a:spcPct val="0"/>
                        </a:spcBef>
                        <a:spcAft>
                          <a:spcPct val="0"/>
                        </a:spcAft>
                        <a:buClrTx/>
                        <a:buSzTx/>
                        <a:buFontTx/>
                        <a:buNone/>
                        <a:tabLst/>
                      </a:pPr>
                      <a:r>
                        <a:rPr kumimoji="0" lang="en-US" sz="1000" b="0" i="0" u="none" strike="noStrike" cap="none" normalizeH="0" baseline="0" smtClean="0">
                          <a:ln>
                            <a:noFill/>
                          </a:ln>
                          <a:solidFill>
                            <a:schemeClr val="tx1"/>
                          </a:solidFill>
                          <a:effectLst/>
                          <a:latin typeface="Arial" charset="0"/>
                          <a:ea typeface="Times New Roman" pitchFamily="18" charset="0"/>
                          <a:cs typeface="Arial" charset="0"/>
                        </a:rPr>
                        <a:t>1</a:t>
                      </a:r>
                    </a:p>
                  </a:txBody>
                  <a:tcPr marL="90000" marR="90000" marT="46800" marB="46800" anchor="b" horzOverflow="overflow">
                    <a:lnL>
                      <a:noFill/>
                    </a:lnL>
                    <a:lnR>
                      <a:noFill/>
                    </a:lnR>
                    <a:lnT>
                      <a:noFill/>
                    </a:lnT>
                    <a:lnB>
                      <a:noFill/>
                    </a:lnB>
                    <a:lnTlToBr>
                      <a:noFill/>
                    </a:lnTlToBr>
                    <a:lnBlToTr>
                      <a:noFill/>
                    </a:lnBlToTr>
                    <a:noFill/>
                  </a:tcPr>
                </a:tc>
                <a:tc>
                  <a:txBody>
                    <a:bodyPr/>
                    <a:lstStyle/>
                    <a:p>
                      <a:pPr marL="342900" marR="0" lvl="0" indent="-342900" algn="r" defTabSz="914400" rtl="0" eaLnBrk="1" fontAlgn="base" latinLnBrk="0" hangingPunct="1">
                        <a:lnSpc>
                          <a:spcPct val="5000"/>
                        </a:lnSpc>
                        <a:spcBef>
                          <a:spcPct val="0"/>
                        </a:spcBef>
                        <a:spcAft>
                          <a:spcPct val="0"/>
                        </a:spcAft>
                        <a:buClrTx/>
                        <a:buSzTx/>
                        <a:buFontTx/>
                        <a:buNone/>
                        <a:tabLst/>
                      </a:pPr>
                      <a:r>
                        <a:rPr kumimoji="0" lang="en-US" sz="1000" b="0" i="0" u="none" strike="noStrike" cap="none" normalizeH="0" baseline="0" smtClean="0">
                          <a:ln>
                            <a:noFill/>
                          </a:ln>
                          <a:solidFill>
                            <a:schemeClr val="tx1"/>
                          </a:solidFill>
                          <a:effectLst/>
                          <a:latin typeface="Arial" charset="0"/>
                          <a:ea typeface="Times New Roman" pitchFamily="18" charset="0"/>
                          <a:cs typeface="Arial" charset="0"/>
                        </a:rPr>
                        <a:t>1</a:t>
                      </a:r>
                    </a:p>
                  </a:txBody>
                  <a:tcPr marL="90000" marR="90000" marT="46800" marB="46800" anchor="b" horzOverflow="overflow">
                    <a:lnL>
                      <a:noFill/>
                    </a:lnL>
                    <a:lnR>
                      <a:noFill/>
                    </a:lnR>
                    <a:lnT>
                      <a:noFill/>
                    </a:lnT>
                    <a:lnB>
                      <a:noFill/>
                    </a:lnB>
                    <a:lnTlToBr>
                      <a:noFill/>
                    </a:lnTlToBr>
                    <a:lnBlToTr>
                      <a:noFill/>
                    </a:lnBlToTr>
                    <a:noFill/>
                  </a:tcPr>
                </a:tc>
                <a:tc>
                  <a:txBody>
                    <a:bodyPr/>
                    <a:lstStyle/>
                    <a:p>
                      <a:pPr marL="342900" marR="0" lvl="0" indent="-342900" algn="r" defTabSz="914400" rtl="0" eaLnBrk="1" fontAlgn="base" latinLnBrk="0" hangingPunct="1">
                        <a:lnSpc>
                          <a:spcPct val="5000"/>
                        </a:lnSpc>
                        <a:spcBef>
                          <a:spcPct val="0"/>
                        </a:spcBef>
                        <a:spcAft>
                          <a:spcPct val="0"/>
                        </a:spcAft>
                        <a:buClrTx/>
                        <a:buSzTx/>
                        <a:buFontTx/>
                        <a:buNone/>
                        <a:tabLst/>
                      </a:pPr>
                      <a:r>
                        <a:rPr kumimoji="0" lang="en-US" sz="1000" b="0" i="0" u="none" strike="noStrike" cap="none" normalizeH="0" baseline="0" smtClean="0">
                          <a:ln>
                            <a:noFill/>
                          </a:ln>
                          <a:solidFill>
                            <a:schemeClr val="tx1"/>
                          </a:solidFill>
                          <a:effectLst/>
                          <a:latin typeface="Arial" charset="0"/>
                          <a:ea typeface="Times New Roman" pitchFamily="18" charset="0"/>
                          <a:cs typeface="Arial" charset="0"/>
                        </a:rPr>
                        <a:t>3</a:t>
                      </a:r>
                    </a:p>
                  </a:txBody>
                  <a:tcPr marL="90000" marR="90000" marT="46800" marB="46800" anchor="b" horzOverflow="overflow">
                    <a:lnL>
                      <a:noFill/>
                    </a:lnL>
                    <a:lnR w="12700" cap="flat" cmpd="sng" algn="ctr">
                      <a:solidFill>
                        <a:schemeClr val="tx1"/>
                      </a:solidFill>
                      <a:prstDash val="solid"/>
                      <a:round/>
                      <a:headEnd type="none" w="med" len="med"/>
                      <a:tailEnd type="none" w="med" len="med"/>
                    </a:lnR>
                    <a:lnT>
                      <a:noFill/>
                    </a:lnT>
                    <a:lnB>
                      <a:noFill/>
                    </a:lnB>
                    <a:lnTlToBr>
                      <a:noFill/>
                    </a:lnTlToBr>
                    <a:lnBlToTr>
                      <a:noFill/>
                    </a:lnBlToTr>
                    <a:noFill/>
                  </a:tcPr>
                </a:tc>
              </a:tr>
              <a:tr h="0">
                <a:tc>
                  <a:txBody>
                    <a:bodyPr/>
                    <a:lstStyle/>
                    <a:p>
                      <a:pPr marL="342900" marR="0" lvl="0" indent="-342900" algn="r" defTabSz="914400" rtl="0" eaLnBrk="1" fontAlgn="base" latinLnBrk="0" hangingPunct="1">
                        <a:lnSpc>
                          <a:spcPct val="5000"/>
                        </a:lnSpc>
                        <a:spcBef>
                          <a:spcPct val="0"/>
                        </a:spcBef>
                        <a:spcAft>
                          <a:spcPct val="0"/>
                        </a:spcAft>
                        <a:buClrTx/>
                        <a:buSzTx/>
                        <a:buFontTx/>
                        <a:buNone/>
                        <a:tabLst/>
                      </a:pPr>
                      <a:r>
                        <a:rPr kumimoji="0" lang="en-US" sz="1000" b="0" i="0" u="none" strike="noStrike" cap="none" normalizeH="0" baseline="0" smtClean="0">
                          <a:ln>
                            <a:noFill/>
                          </a:ln>
                          <a:solidFill>
                            <a:schemeClr val="tx1"/>
                          </a:solidFill>
                          <a:effectLst/>
                          <a:latin typeface="Arial" charset="0"/>
                          <a:ea typeface="Times New Roman" pitchFamily="18" charset="0"/>
                          <a:cs typeface="Arial" charset="0"/>
                        </a:rPr>
                        <a:t>12</a:t>
                      </a:r>
                    </a:p>
                  </a:txBody>
                  <a:tcPr marL="90000" marR="90000" marT="46800" marB="46800" anchor="b" horzOverflow="overflow">
                    <a:lnL w="12700" cap="flat" cmpd="sng" algn="ctr">
                      <a:solidFill>
                        <a:schemeClr val="tx1"/>
                      </a:solidFill>
                      <a:prstDash val="solid"/>
                      <a:round/>
                      <a:headEnd type="none" w="med" len="med"/>
                      <a:tailEnd type="none" w="med" len="med"/>
                    </a:lnL>
                    <a:lnR>
                      <a:noFill/>
                    </a:lnR>
                    <a:lnT>
                      <a:noFill/>
                    </a:lnT>
                    <a:lnB>
                      <a:noFill/>
                    </a:lnB>
                    <a:lnTlToBr>
                      <a:noFill/>
                    </a:lnTlToBr>
                    <a:lnBlToTr>
                      <a:noFill/>
                    </a:lnBlToTr>
                    <a:noFill/>
                  </a:tcPr>
                </a:tc>
                <a:tc>
                  <a:txBody>
                    <a:bodyPr/>
                    <a:lstStyle/>
                    <a:p>
                      <a:pPr marL="342900" marR="0" lvl="0" indent="-342900" algn="r" defTabSz="914400" rtl="0" eaLnBrk="1" fontAlgn="base" latinLnBrk="0" hangingPunct="1">
                        <a:lnSpc>
                          <a:spcPct val="5000"/>
                        </a:lnSpc>
                        <a:spcBef>
                          <a:spcPct val="0"/>
                        </a:spcBef>
                        <a:spcAft>
                          <a:spcPct val="0"/>
                        </a:spcAft>
                        <a:buClrTx/>
                        <a:buSzTx/>
                        <a:buFontTx/>
                        <a:buNone/>
                        <a:tabLst/>
                      </a:pPr>
                      <a:r>
                        <a:rPr kumimoji="0" lang="en-US" sz="1000" b="0" i="0" u="none" strike="noStrike" cap="none" normalizeH="0" baseline="0" smtClean="0">
                          <a:ln>
                            <a:noFill/>
                          </a:ln>
                          <a:solidFill>
                            <a:schemeClr val="tx1"/>
                          </a:solidFill>
                          <a:effectLst/>
                          <a:latin typeface="Arial" charset="0"/>
                          <a:ea typeface="Times New Roman" pitchFamily="18" charset="0"/>
                          <a:cs typeface="Arial" charset="0"/>
                        </a:rPr>
                        <a:t>1</a:t>
                      </a:r>
                    </a:p>
                  </a:txBody>
                  <a:tcPr marL="90000" marR="90000" marT="46800" marB="46800" anchor="b" horzOverflow="overflow">
                    <a:lnL>
                      <a:noFill/>
                    </a:lnL>
                    <a:lnR>
                      <a:noFill/>
                    </a:lnR>
                    <a:lnT>
                      <a:noFill/>
                    </a:lnT>
                    <a:lnB>
                      <a:noFill/>
                    </a:lnB>
                    <a:lnTlToBr>
                      <a:noFill/>
                    </a:lnTlToBr>
                    <a:lnBlToTr>
                      <a:noFill/>
                    </a:lnBlToTr>
                    <a:noFill/>
                  </a:tcPr>
                </a:tc>
                <a:tc>
                  <a:txBody>
                    <a:bodyPr/>
                    <a:lstStyle/>
                    <a:p>
                      <a:pPr marL="342900" marR="0" lvl="0" indent="-342900" algn="r" defTabSz="914400" rtl="0" eaLnBrk="1" fontAlgn="base" latinLnBrk="0" hangingPunct="1">
                        <a:lnSpc>
                          <a:spcPct val="5000"/>
                        </a:lnSpc>
                        <a:spcBef>
                          <a:spcPct val="0"/>
                        </a:spcBef>
                        <a:spcAft>
                          <a:spcPct val="0"/>
                        </a:spcAft>
                        <a:buClrTx/>
                        <a:buSzTx/>
                        <a:buFontTx/>
                        <a:buNone/>
                        <a:tabLst/>
                      </a:pPr>
                      <a:r>
                        <a:rPr kumimoji="0" lang="en-US" sz="1000" b="0" i="0" u="none" strike="noStrike" cap="none" normalizeH="0" baseline="0" smtClean="0">
                          <a:ln>
                            <a:noFill/>
                          </a:ln>
                          <a:solidFill>
                            <a:schemeClr val="tx1"/>
                          </a:solidFill>
                          <a:effectLst/>
                          <a:latin typeface="Arial" charset="0"/>
                          <a:ea typeface="Times New Roman" pitchFamily="18" charset="0"/>
                          <a:cs typeface="Arial" charset="0"/>
                        </a:rPr>
                        <a:t>2</a:t>
                      </a:r>
                    </a:p>
                  </a:txBody>
                  <a:tcPr marL="90000" marR="90000" marT="46800" marB="46800" anchor="b" horzOverflow="overflow">
                    <a:lnL>
                      <a:noFill/>
                    </a:lnL>
                    <a:lnR>
                      <a:noFill/>
                    </a:lnR>
                    <a:lnT>
                      <a:noFill/>
                    </a:lnT>
                    <a:lnB>
                      <a:noFill/>
                    </a:lnB>
                    <a:lnTlToBr>
                      <a:noFill/>
                    </a:lnTlToBr>
                    <a:lnBlToTr>
                      <a:noFill/>
                    </a:lnBlToTr>
                    <a:noFill/>
                  </a:tcPr>
                </a:tc>
                <a:tc>
                  <a:txBody>
                    <a:bodyPr/>
                    <a:lstStyle/>
                    <a:p>
                      <a:pPr marL="342900" marR="0" lvl="0" indent="-342900" algn="r" defTabSz="914400" rtl="0" eaLnBrk="1" fontAlgn="base" latinLnBrk="0" hangingPunct="1">
                        <a:lnSpc>
                          <a:spcPct val="5000"/>
                        </a:lnSpc>
                        <a:spcBef>
                          <a:spcPct val="0"/>
                        </a:spcBef>
                        <a:spcAft>
                          <a:spcPct val="0"/>
                        </a:spcAft>
                        <a:buClrTx/>
                        <a:buSzTx/>
                        <a:buFontTx/>
                        <a:buNone/>
                        <a:tabLst/>
                      </a:pPr>
                      <a:r>
                        <a:rPr kumimoji="0" lang="en-US" sz="1000" b="0" i="0" u="none" strike="noStrike" cap="none" normalizeH="0" baseline="0" smtClean="0">
                          <a:ln>
                            <a:noFill/>
                          </a:ln>
                          <a:solidFill>
                            <a:schemeClr val="tx1"/>
                          </a:solidFill>
                          <a:effectLst/>
                          <a:latin typeface="Arial" charset="0"/>
                          <a:ea typeface="Times New Roman" pitchFamily="18" charset="0"/>
                          <a:cs typeface="Arial" charset="0"/>
                        </a:rPr>
                        <a:t>4</a:t>
                      </a:r>
                    </a:p>
                  </a:txBody>
                  <a:tcPr marL="90000" marR="90000" marT="46800" marB="46800" anchor="b" horzOverflow="overflow">
                    <a:lnL>
                      <a:noFill/>
                    </a:lnL>
                    <a:lnR>
                      <a:noFill/>
                    </a:lnR>
                    <a:lnT>
                      <a:noFill/>
                    </a:lnT>
                    <a:lnB>
                      <a:noFill/>
                    </a:lnB>
                    <a:lnTlToBr>
                      <a:noFill/>
                    </a:lnTlToBr>
                    <a:lnBlToTr>
                      <a:noFill/>
                    </a:lnBlToTr>
                    <a:noFill/>
                  </a:tcPr>
                </a:tc>
                <a:tc>
                  <a:txBody>
                    <a:bodyPr/>
                    <a:lstStyle/>
                    <a:p>
                      <a:pPr marL="342900" marR="0" lvl="0" indent="-342900" algn="r" defTabSz="914400" rtl="0" eaLnBrk="1" fontAlgn="base" latinLnBrk="0" hangingPunct="1">
                        <a:lnSpc>
                          <a:spcPct val="5000"/>
                        </a:lnSpc>
                        <a:spcBef>
                          <a:spcPct val="0"/>
                        </a:spcBef>
                        <a:spcAft>
                          <a:spcPct val="0"/>
                        </a:spcAft>
                        <a:buClrTx/>
                        <a:buSzTx/>
                        <a:buFontTx/>
                        <a:buNone/>
                        <a:tabLst/>
                      </a:pPr>
                      <a:r>
                        <a:rPr kumimoji="0" lang="en-US" sz="1000" b="0" i="0" u="none" strike="noStrike" cap="none" normalizeH="0" baseline="0" smtClean="0">
                          <a:ln>
                            <a:noFill/>
                          </a:ln>
                          <a:solidFill>
                            <a:schemeClr val="tx1"/>
                          </a:solidFill>
                          <a:effectLst/>
                          <a:latin typeface="Arial" charset="0"/>
                          <a:ea typeface="Times New Roman" pitchFamily="18" charset="0"/>
                          <a:cs typeface="Arial" charset="0"/>
                        </a:rPr>
                        <a:t>5</a:t>
                      </a:r>
                    </a:p>
                  </a:txBody>
                  <a:tcPr marL="90000" marR="90000" marT="46800" marB="46800" anchor="b" horzOverflow="overflow">
                    <a:lnL>
                      <a:noFill/>
                    </a:lnL>
                    <a:lnR>
                      <a:noFill/>
                    </a:lnR>
                    <a:lnT>
                      <a:noFill/>
                    </a:lnT>
                    <a:lnB>
                      <a:noFill/>
                    </a:lnB>
                    <a:lnTlToBr>
                      <a:noFill/>
                    </a:lnTlToBr>
                    <a:lnBlToTr>
                      <a:noFill/>
                    </a:lnBlToTr>
                    <a:noFill/>
                  </a:tcPr>
                </a:tc>
                <a:tc>
                  <a:txBody>
                    <a:bodyPr/>
                    <a:lstStyle/>
                    <a:p>
                      <a:pPr marL="342900" marR="0" lvl="0" indent="-342900" algn="r" defTabSz="914400" rtl="0" eaLnBrk="1" fontAlgn="base" latinLnBrk="0" hangingPunct="1">
                        <a:lnSpc>
                          <a:spcPct val="5000"/>
                        </a:lnSpc>
                        <a:spcBef>
                          <a:spcPct val="0"/>
                        </a:spcBef>
                        <a:spcAft>
                          <a:spcPct val="0"/>
                        </a:spcAft>
                        <a:buClrTx/>
                        <a:buSzTx/>
                        <a:buFontTx/>
                        <a:buNone/>
                        <a:tabLst/>
                      </a:pPr>
                      <a:r>
                        <a:rPr kumimoji="0" lang="en-US" sz="1000" b="0" i="0" u="none" strike="noStrike" cap="none" normalizeH="0" baseline="0" smtClean="0">
                          <a:ln>
                            <a:noFill/>
                          </a:ln>
                          <a:solidFill>
                            <a:schemeClr val="tx1"/>
                          </a:solidFill>
                          <a:effectLst/>
                          <a:latin typeface="Arial" charset="0"/>
                          <a:ea typeface="Times New Roman" pitchFamily="18" charset="0"/>
                          <a:cs typeface="Arial" charset="0"/>
                        </a:rPr>
                        <a:t>3</a:t>
                      </a:r>
                    </a:p>
                  </a:txBody>
                  <a:tcPr marL="90000" marR="90000" marT="46800" marB="46800" anchor="b" horzOverflow="overflow">
                    <a:lnL>
                      <a:noFill/>
                    </a:lnL>
                    <a:lnR>
                      <a:noFill/>
                    </a:lnR>
                    <a:lnT>
                      <a:noFill/>
                    </a:lnT>
                    <a:lnB>
                      <a:noFill/>
                    </a:lnB>
                    <a:lnTlToBr>
                      <a:noFill/>
                    </a:lnTlToBr>
                    <a:lnBlToTr>
                      <a:noFill/>
                    </a:lnBlToTr>
                    <a:noFill/>
                  </a:tcPr>
                </a:tc>
                <a:tc>
                  <a:txBody>
                    <a:bodyPr/>
                    <a:lstStyle/>
                    <a:p>
                      <a:pPr marL="342900" marR="0" lvl="0" indent="-342900" algn="r" defTabSz="914400" rtl="0" eaLnBrk="1" fontAlgn="base" latinLnBrk="0" hangingPunct="1">
                        <a:lnSpc>
                          <a:spcPct val="5000"/>
                        </a:lnSpc>
                        <a:spcBef>
                          <a:spcPct val="0"/>
                        </a:spcBef>
                        <a:spcAft>
                          <a:spcPct val="0"/>
                        </a:spcAft>
                        <a:buClrTx/>
                        <a:buSzTx/>
                        <a:buFontTx/>
                        <a:buNone/>
                        <a:tabLst/>
                      </a:pPr>
                      <a:r>
                        <a:rPr kumimoji="0" lang="en-US" sz="1000" b="0" i="0" u="none" strike="noStrike" cap="none" normalizeH="0" baseline="0" smtClean="0">
                          <a:ln>
                            <a:noFill/>
                          </a:ln>
                          <a:solidFill>
                            <a:schemeClr val="tx1"/>
                          </a:solidFill>
                          <a:effectLst/>
                          <a:latin typeface="Arial" charset="0"/>
                          <a:ea typeface="Times New Roman" pitchFamily="18" charset="0"/>
                          <a:cs typeface="Arial" charset="0"/>
                        </a:rPr>
                        <a:t>2</a:t>
                      </a:r>
                    </a:p>
                  </a:txBody>
                  <a:tcPr marL="90000" marR="90000" marT="46800" marB="46800" anchor="b" horzOverflow="overflow">
                    <a:lnL>
                      <a:noFill/>
                    </a:lnL>
                    <a:lnR>
                      <a:noFill/>
                    </a:lnR>
                    <a:lnT>
                      <a:noFill/>
                    </a:lnT>
                    <a:lnB>
                      <a:noFill/>
                    </a:lnB>
                    <a:lnTlToBr>
                      <a:noFill/>
                    </a:lnTlToBr>
                    <a:lnBlToTr>
                      <a:noFill/>
                    </a:lnBlToTr>
                    <a:noFill/>
                  </a:tcPr>
                </a:tc>
                <a:tc>
                  <a:txBody>
                    <a:bodyPr/>
                    <a:lstStyle/>
                    <a:p>
                      <a:pPr marL="342900" marR="0" lvl="0" indent="-342900" algn="r" defTabSz="914400" rtl="0" eaLnBrk="1" fontAlgn="base" latinLnBrk="0" hangingPunct="1">
                        <a:lnSpc>
                          <a:spcPct val="5000"/>
                        </a:lnSpc>
                        <a:spcBef>
                          <a:spcPct val="0"/>
                        </a:spcBef>
                        <a:spcAft>
                          <a:spcPct val="0"/>
                        </a:spcAft>
                        <a:buClrTx/>
                        <a:buSzTx/>
                        <a:buFontTx/>
                        <a:buNone/>
                        <a:tabLst/>
                      </a:pPr>
                      <a:r>
                        <a:rPr kumimoji="0" lang="en-US" sz="1000" b="0" i="0" u="none" strike="noStrike" cap="none" normalizeH="0" baseline="0" smtClean="0">
                          <a:ln>
                            <a:noFill/>
                          </a:ln>
                          <a:solidFill>
                            <a:schemeClr val="tx1"/>
                          </a:solidFill>
                          <a:effectLst/>
                          <a:latin typeface="Arial" charset="0"/>
                          <a:ea typeface="Times New Roman" pitchFamily="18" charset="0"/>
                          <a:cs typeface="Arial" charset="0"/>
                        </a:rPr>
                        <a:t>3</a:t>
                      </a:r>
                    </a:p>
                  </a:txBody>
                  <a:tcPr marL="90000" marR="90000" marT="46800" marB="46800" anchor="b" horzOverflow="overflow">
                    <a:lnL>
                      <a:noFill/>
                    </a:lnL>
                    <a:lnR>
                      <a:noFill/>
                    </a:lnR>
                    <a:lnT>
                      <a:noFill/>
                    </a:lnT>
                    <a:lnB>
                      <a:noFill/>
                    </a:lnB>
                    <a:lnTlToBr>
                      <a:noFill/>
                    </a:lnTlToBr>
                    <a:lnBlToTr>
                      <a:noFill/>
                    </a:lnBlToTr>
                    <a:noFill/>
                  </a:tcPr>
                </a:tc>
                <a:tc>
                  <a:txBody>
                    <a:bodyPr/>
                    <a:lstStyle/>
                    <a:p>
                      <a:pPr marL="342900" marR="0" lvl="0" indent="-342900" algn="r" defTabSz="914400" rtl="0" eaLnBrk="1" fontAlgn="base" latinLnBrk="0" hangingPunct="1">
                        <a:lnSpc>
                          <a:spcPct val="5000"/>
                        </a:lnSpc>
                        <a:spcBef>
                          <a:spcPct val="0"/>
                        </a:spcBef>
                        <a:spcAft>
                          <a:spcPct val="0"/>
                        </a:spcAft>
                        <a:buClrTx/>
                        <a:buSzTx/>
                        <a:buFontTx/>
                        <a:buNone/>
                        <a:tabLst/>
                      </a:pPr>
                      <a:r>
                        <a:rPr kumimoji="0" lang="en-US" sz="1000" b="0" i="0" u="none" strike="noStrike" cap="none" normalizeH="0" baseline="0" smtClean="0">
                          <a:ln>
                            <a:noFill/>
                          </a:ln>
                          <a:solidFill>
                            <a:schemeClr val="tx1"/>
                          </a:solidFill>
                          <a:effectLst/>
                          <a:latin typeface="Arial" charset="0"/>
                          <a:ea typeface="Times New Roman" pitchFamily="18" charset="0"/>
                          <a:cs typeface="Arial" charset="0"/>
                        </a:rPr>
                        <a:t>5</a:t>
                      </a:r>
                    </a:p>
                  </a:txBody>
                  <a:tcPr marL="90000" marR="90000" marT="46800" marB="46800" anchor="b" horzOverflow="overflow">
                    <a:lnL>
                      <a:noFill/>
                    </a:lnL>
                    <a:lnR w="12700" cap="flat" cmpd="sng" algn="ctr">
                      <a:solidFill>
                        <a:schemeClr val="tx1"/>
                      </a:solidFill>
                      <a:prstDash val="solid"/>
                      <a:round/>
                      <a:headEnd type="none" w="med" len="med"/>
                      <a:tailEnd type="none" w="med" len="med"/>
                    </a:lnR>
                    <a:lnT>
                      <a:noFill/>
                    </a:lnT>
                    <a:lnB>
                      <a:noFill/>
                    </a:lnB>
                    <a:lnTlToBr>
                      <a:noFill/>
                    </a:lnTlToBr>
                    <a:lnBlToTr>
                      <a:noFill/>
                    </a:lnBlToTr>
                    <a:noFill/>
                  </a:tcPr>
                </a:tc>
              </a:tr>
              <a:tr h="0">
                <a:tc>
                  <a:txBody>
                    <a:bodyPr/>
                    <a:lstStyle/>
                    <a:p>
                      <a:pPr marL="342900" marR="0" lvl="0" indent="-342900" algn="r" defTabSz="914400" rtl="0" eaLnBrk="1" fontAlgn="base" latinLnBrk="0" hangingPunct="1">
                        <a:lnSpc>
                          <a:spcPct val="5000"/>
                        </a:lnSpc>
                        <a:spcBef>
                          <a:spcPct val="0"/>
                        </a:spcBef>
                        <a:spcAft>
                          <a:spcPct val="0"/>
                        </a:spcAft>
                        <a:buClrTx/>
                        <a:buSzTx/>
                        <a:buFontTx/>
                        <a:buNone/>
                        <a:tabLst/>
                      </a:pPr>
                      <a:r>
                        <a:rPr kumimoji="0" lang="en-US" sz="1000" b="0" i="0" u="none" strike="noStrike" cap="none" normalizeH="0" baseline="0" smtClean="0">
                          <a:ln>
                            <a:noFill/>
                          </a:ln>
                          <a:solidFill>
                            <a:schemeClr val="tx1"/>
                          </a:solidFill>
                          <a:effectLst/>
                          <a:latin typeface="Arial" charset="0"/>
                          <a:ea typeface="Times New Roman" pitchFamily="18" charset="0"/>
                          <a:cs typeface="Arial" charset="0"/>
                        </a:rPr>
                        <a:t>13</a:t>
                      </a:r>
                    </a:p>
                  </a:txBody>
                  <a:tcPr marL="90000" marR="90000" marT="46800" marB="46800" anchor="b" horzOverflow="overflow">
                    <a:lnL w="12700" cap="flat" cmpd="sng" algn="ctr">
                      <a:solidFill>
                        <a:schemeClr val="tx1"/>
                      </a:solidFill>
                      <a:prstDash val="solid"/>
                      <a:round/>
                      <a:headEnd type="none" w="med" len="med"/>
                      <a:tailEnd type="none" w="med" len="med"/>
                    </a:lnL>
                    <a:lnR>
                      <a:noFill/>
                    </a:lnR>
                    <a:lnT>
                      <a:noFill/>
                    </a:lnT>
                    <a:lnB>
                      <a:noFill/>
                    </a:lnB>
                    <a:lnTlToBr>
                      <a:noFill/>
                    </a:lnTlToBr>
                    <a:lnBlToTr>
                      <a:noFill/>
                    </a:lnBlToTr>
                    <a:noFill/>
                  </a:tcPr>
                </a:tc>
                <a:tc>
                  <a:txBody>
                    <a:bodyPr/>
                    <a:lstStyle/>
                    <a:p>
                      <a:pPr marL="342900" marR="0" lvl="0" indent="-342900" algn="r" defTabSz="914400" rtl="0" eaLnBrk="1" fontAlgn="base" latinLnBrk="0" hangingPunct="1">
                        <a:lnSpc>
                          <a:spcPct val="5000"/>
                        </a:lnSpc>
                        <a:spcBef>
                          <a:spcPct val="0"/>
                        </a:spcBef>
                        <a:spcAft>
                          <a:spcPct val="0"/>
                        </a:spcAft>
                        <a:buClrTx/>
                        <a:buSzTx/>
                        <a:buFontTx/>
                        <a:buNone/>
                        <a:tabLst/>
                      </a:pPr>
                      <a:r>
                        <a:rPr kumimoji="0" lang="en-US" sz="1000" b="0" i="0" u="none" strike="noStrike" cap="none" normalizeH="0" baseline="0" smtClean="0">
                          <a:ln>
                            <a:noFill/>
                          </a:ln>
                          <a:solidFill>
                            <a:schemeClr val="tx1"/>
                          </a:solidFill>
                          <a:effectLst/>
                          <a:latin typeface="Arial" charset="0"/>
                          <a:ea typeface="Times New Roman" pitchFamily="18" charset="0"/>
                          <a:cs typeface="Arial" charset="0"/>
                        </a:rPr>
                        <a:t>2</a:t>
                      </a:r>
                    </a:p>
                  </a:txBody>
                  <a:tcPr marL="90000" marR="90000" marT="46800" marB="46800" anchor="b" horzOverflow="overflow">
                    <a:lnL>
                      <a:noFill/>
                    </a:lnL>
                    <a:lnR>
                      <a:noFill/>
                    </a:lnR>
                    <a:lnT>
                      <a:noFill/>
                    </a:lnT>
                    <a:lnB>
                      <a:noFill/>
                    </a:lnB>
                    <a:lnTlToBr>
                      <a:noFill/>
                    </a:lnTlToBr>
                    <a:lnBlToTr>
                      <a:noFill/>
                    </a:lnBlToTr>
                    <a:noFill/>
                  </a:tcPr>
                </a:tc>
                <a:tc>
                  <a:txBody>
                    <a:bodyPr/>
                    <a:lstStyle/>
                    <a:p>
                      <a:pPr marL="342900" marR="0" lvl="0" indent="-342900" algn="r" defTabSz="914400" rtl="0" eaLnBrk="1" fontAlgn="base" latinLnBrk="0" hangingPunct="1">
                        <a:lnSpc>
                          <a:spcPct val="5000"/>
                        </a:lnSpc>
                        <a:spcBef>
                          <a:spcPct val="0"/>
                        </a:spcBef>
                        <a:spcAft>
                          <a:spcPct val="0"/>
                        </a:spcAft>
                        <a:buClrTx/>
                        <a:buSzTx/>
                        <a:buFontTx/>
                        <a:buNone/>
                        <a:tabLst/>
                      </a:pPr>
                      <a:r>
                        <a:rPr kumimoji="0" lang="en-US" sz="1000" b="0" i="0" u="none" strike="noStrike" cap="none" normalizeH="0" baseline="0" smtClean="0">
                          <a:ln>
                            <a:noFill/>
                          </a:ln>
                          <a:solidFill>
                            <a:schemeClr val="tx1"/>
                          </a:solidFill>
                          <a:effectLst/>
                          <a:latin typeface="Arial" charset="0"/>
                          <a:ea typeface="Times New Roman" pitchFamily="18" charset="0"/>
                          <a:cs typeface="Arial" charset="0"/>
                        </a:rPr>
                        <a:t>3</a:t>
                      </a:r>
                    </a:p>
                  </a:txBody>
                  <a:tcPr marL="90000" marR="90000" marT="46800" marB="46800" anchor="b" horzOverflow="overflow">
                    <a:lnL>
                      <a:noFill/>
                    </a:lnL>
                    <a:lnR>
                      <a:noFill/>
                    </a:lnR>
                    <a:lnT>
                      <a:noFill/>
                    </a:lnT>
                    <a:lnB>
                      <a:noFill/>
                    </a:lnB>
                    <a:lnTlToBr>
                      <a:noFill/>
                    </a:lnTlToBr>
                    <a:lnBlToTr>
                      <a:noFill/>
                    </a:lnBlToTr>
                    <a:noFill/>
                  </a:tcPr>
                </a:tc>
                <a:tc>
                  <a:txBody>
                    <a:bodyPr/>
                    <a:lstStyle/>
                    <a:p>
                      <a:pPr marL="342900" marR="0" lvl="0" indent="-342900" algn="r" defTabSz="914400" rtl="0" eaLnBrk="1" fontAlgn="base" latinLnBrk="0" hangingPunct="1">
                        <a:lnSpc>
                          <a:spcPct val="5000"/>
                        </a:lnSpc>
                        <a:spcBef>
                          <a:spcPct val="0"/>
                        </a:spcBef>
                        <a:spcAft>
                          <a:spcPct val="0"/>
                        </a:spcAft>
                        <a:buClrTx/>
                        <a:buSzTx/>
                        <a:buFontTx/>
                        <a:buNone/>
                        <a:tabLst/>
                      </a:pPr>
                      <a:r>
                        <a:rPr kumimoji="0" lang="en-US" sz="1000" b="0" i="0" u="none" strike="noStrike" cap="none" normalizeH="0" baseline="0" smtClean="0">
                          <a:ln>
                            <a:noFill/>
                          </a:ln>
                          <a:solidFill>
                            <a:schemeClr val="tx1"/>
                          </a:solidFill>
                          <a:effectLst/>
                          <a:latin typeface="Arial" charset="0"/>
                          <a:ea typeface="Times New Roman" pitchFamily="18" charset="0"/>
                          <a:cs typeface="Arial" charset="0"/>
                        </a:rPr>
                        <a:t>6</a:t>
                      </a:r>
                    </a:p>
                  </a:txBody>
                  <a:tcPr marL="90000" marR="90000" marT="46800" marB="46800" anchor="b" horzOverflow="overflow">
                    <a:lnL>
                      <a:noFill/>
                    </a:lnL>
                    <a:lnR>
                      <a:noFill/>
                    </a:lnR>
                    <a:lnT>
                      <a:noFill/>
                    </a:lnT>
                    <a:lnB>
                      <a:noFill/>
                    </a:lnB>
                    <a:lnTlToBr>
                      <a:noFill/>
                    </a:lnTlToBr>
                    <a:lnBlToTr>
                      <a:noFill/>
                    </a:lnBlToTr>
                    <a:noFill/>
                  </a:tcPr>
                </a:tc>
                <a:tc>
                  <a:txBody>
                    <a:bodyPr/>
                    <a:lstStyle/>
                    <a:p>
                      <a:pPr marL="342900" marR="0" lvl="0" indent="-342900" algn="r" defTabSz="914400" rtl="0" eaLnBrk="1" fontAlgn="base" latinLnBrk="0" hangingPunct="1">
                        <a:lnSpc>
                          <a:spcPct val="5000"/>
                        </a:lnSpc>
                        <a:spcBef>
                          <a:spcPct val="0"/>
                        </a:spcBef>
                        <a:spcAft>
                          <a:spcPct val="0"/>
                        </a:spcAft>
                        <a:buClrTx/>
                        <a:buSzTx/>
                        <a:buFontTx/>
                        <a:buNone/>
                        <a:tabLst/>
                      </a:pPr>
                      <a:r>
                        <a:rPr kumimoji="0" lang="en-US" sz="1000" b="0" i="0" u="none" strike="noStrike" cap="none" normalizeH="0" baseline="0" smtClean="0">
                          <a:ln>
                            <a:noFill/>
                          </a:ln>
                          <a:solidFill>
                            <a:schemeClr val="tx1"/>
                          </a:solidFill>
                          <a:effectLst/>
                          <a:latin typeface="Arial" charset="0"/>
                          <a:ea typeface="Times New Roman" pitchFamily="18" charset="0"/>
                          <a:cs typeface="Arial" charset="0"/>
                        </a:rPr>
                        <a:t>6</a:t>
                      </a:r>
                    </a:p>
                  </a:txBody>
                  <a:tcPr marL="90000" marR="90000" marT="46800" marB="46800" anchor="b" horzOverflow="overflow">
                    <a:lnL>
                      <a:noFill/>
                    </a:lnL>
                    <a:lnR>
                      <a:noFill/>
                    </a:lnR>
                    <a:lnT>
                      <a:noFill/>
                    </a:lnT>
                    <a:lnB>
                      <a:noFill/>
                    </a:lnB>
                    <a:lnTlToBr>
                      <a:noFill/>
                    </a:lnTlToBr>
                    <a:lnBlToTr>
                      <a:noFill/>
                    </a:lnBlToTr>
                    <a:noFill/>
                  </a:tcPr>
                </a:tc>
                <a:tc>
                  <a:txBody>
                    <a:bodyPr/>
                    <a:lstStyle/>
                    <a:p>
                      <a:pPr marL="342900" marR="0" lvl="0" indent="-342900" algn="r" defTabSz="914400" rtl="0" eaLnBrk="1" fontAlgn="base" latinLnBrk="0" hangingPunct="1">
                        <a:lnSpc>
                          <a:spcPct val="5000"/>
                        </a:lnSpc>
                        <a:spcBef>
                          <a:spcPct val="0"/>
                        </a:spcBef>
                        <a:spcAft>
                          <a:spcPct val="0"/>
                        </a:spcAft>
                        <a:buClrTx/>
                        <a:buSzTx/>
                        <a:buFontTx/>
                        <a:buNone/>
                        <a:tabLst/>
                      </a:pPr>
                      <a:r>
                        <a:rPr kumimoji="0" lang="en-US" sz="1000" b="0" i="0" u="none" strike="noStrike" cap="none" normalizeH="0" baseline="0" smtClean="0">
                          <a:ln>
                            <a:noFill/>
                          </a:ln>
                          <a:solidFill>
                            <a:schemeClr val="tx1"/>
                          </a:solidFill>
                          <a:effectLst/>
                          <a:latin typeface="Arial" charset="0"/>
                          <a:ea typeface="Times New Roman" pitchFamily="18" charset="0"/>
                          <a:cs typeface="Arial" charset="0"/>
                        </a:rPr>
                        <a:t>4</a:t>
                      </a:r>
                    </a:p>
                  </a:txBody>
                  <a:tcPr marL="90000" marR="90000" marT="46800" marB="46800" anchor="b" horzOverflow="overflow">
                    <a:lnL>
                      <a:noFill/>
                    </a:lnL>
                    <a:lnR>
                      <a:noFill/>
                    </a:lnR>
                    <a:lnT>
                      <a:noFill/>
                    </a:lnT>
                    <a:lnB>
                      <a:noFill/>
                    </a:lnB>
                    <a:lnTlToBr>
                      <a:noFill/>
                    </a:lnTlToBr>
                    <a:lnBlToTr>
                      <a:noFill/>
                    </a:lnBlToTr>
                    <a:noFill/>
                  </a:tcPr>
                </a:tc>
                <a:tc>
                  <a:txBody>
                    <a:bodyPr/>
                    <a:lstStyle/>
                    <a:p>
                      <a:pPr marL="342900" marR="0" lvl="0" indent="-342900" algn="r" defTabSz="914400" rtl="0" eaLnBrk="1" fontAlgn="base" latinLnBrk="0" hangingPunct="1">
                        <a:lnSpc>
                          <a:spcPct val="5000"/>
                        </a:lnSpc>
                        <a:spcBef>
                          <a:spcPct val="0"/>
                        </a:spcBef>
                        <a:spcAft>
                          <a:spcPct val="0"/>
                        </a:spcAft>
                        <a:buClrTx/>
                        <a:buSzTx/>
                        <a:buFontTx/>
                        <a:buNone/>
                        <a:tabLst/>
                      </a:pPr>
                      <a:r>
                        <a:rPr kumimoji="0" lang="en-US" sz="1000" b="0" i="0" u="none" strike="noStrike" cap="none" normalizeH="0" baseline="0" smtClean="0">
                          <a:ln>
                            <a:noFill/>
                          </a:ln>
                          <a:solidFill>
                            <a:schemeClr val="tx1"/>
                          </a:solidFill>
                          <a:effectLst/>
                          <a:latin typeface="Arial" charset="0"/>
                          <a:ea typeface="Times New Roman" pitchFamily="18" charset="0"/>
                          <a:cs typeface="Arial" charset="0"/>
                        </a:rPr>
                        <a:t>3</a:t>
                      </a:r>
                    </a:p>
                  </a:txBody>
                  <a:tcPr marL="90000" marR="90000" marT="46800" marB="46800" anchor="b" horzOverflow="overflow">
                    <a:lnL>
                      <a:noFill/>
                    </a:lnL>
                    <a:lnR>
                      <a:noFill/>
                    </a:lnR>
                    <a:lnT>
                      <a:noFill/>
                    </a:lnT>
                    <a:lnB>
                      <a:noFill/>
                    </a:lnB>
                    <a:lnTlToBr>
                      <a:noFill/>
                    </a:lnTlToBr>
                    <a:lnBlToTr>
                      <a:noFill/>
                    </a:lnBlToTr>
                    <a:noFill/>
                  </a:tcPr>
                </a:tc>
                <a:tc>
                  <a:txBody>
                    <a:bodyPr/>
                    <a:lstStyle/>
                    <a:p>
                      <a:pPr marL="342900" marR="0" lvl="0" indent="-342900" algn="r" defTabSz="914400" rtl="0" eaLnBrk="1" fontAlgn="base" latinLnBrk="0" hangingPunct="1">
                        <a:lnSpc>
                          <a:spcPct val="5000"/>
                        </a:lnSpc>
                        <a:spcBef>
                          <a:spcPct val="0"/>
                        </a:spcBef>
                        <a:spcAft>
                          <a:spcPct val="0"/>
                        </a:spcAft>
                        <a:buClrTx/>
                        <a:buSzTx/>
                        <a:buFontTx/>
                        <a:buNone/>
                        <a:tabLst/>
                      </a:pPr>
                      <a:r>
                        <a:rPr kumimoji="0" lang="en-US" sz="1000" b="0" i="0" u="none" strike="noStrike" cap="none" normalizeH="0" baseline="0" smtClean="0">
                          <a:ln>
                            <a:noFill/>
                          </a:ln>
                          <a:solidFill>
                            <a:schemeClr val="tx1"/>
                          </a:solidFill>
                          <a:effectLst/>
                          <a:latin typeface="Arial" charset="0"/>
                          <a:ea typeface="Times New Roman" pitchFamily="18" charset="0"/>
                          <a:cs typeface="Arial" charset="0"/>
                        </a:rPr>
                        <a:t>4</a:t>
                      </a:r>
                    </a:p>
                  </a:txBody>
                  <a:tcPr marL="90000" marR="90000" marT="46800" marB="46800" anchor="b" horzOverflow="overflow">
                    <a:lnL>
                      <a:noFill/>
                    </a:lnL>
                    <a:lnR>
                      <a:noFill/>
                    </a:lnR>
                    <a:lnT>
                      <a:noFill/>
                    </a:lnT>
                    <a:lnB>
                      <a:noFill/>
                    </a:lnB>
                    <a:lnTlToBr>
                      <a:noFill/>
                    </a:lnTlToBr>
                    <a:lnBlToTr>
                      <a:noFill/>
                    </a:lnBlToTr>
                    <a:noFill/>
                  </a:tcPr>
                </a:tc>
                <a:tc>
                  <a:txBody>
                    <a:bodyPr/>
                    <a:lstStyle/>
                    <a:p>
                      <a:pPr marL="342900" marR="0" lvl="0" indent="-342900" algn="r" defTabSz="914400" rtl="0" eaLnBrk="1" fontAlgn="base" latinLnBrk="0" hangingPunct="1">
                        <a:lnSpc>
                          <a:spcPct val="5000"/>
                        </a:lnSpc>
                        <a:spcBef>
                          <a:spcPct val="0"/>
                        </a:spcBef>
                        <a:spcAft>
                          <a:spcPct val="0"/>
                        </a:spcAft>
                        <a:buClrTx/>
                        <a:buSzTx/>
                        <a:buFontTx/>
                        <a:buNone/>
                        <a:tabLst/>
                      </a:pPr>
                      <a:r>
                        <a:rPr kumimoji="0" lang="en-US" sz="1000" b="0" i="0" u="none" strike="noStrike" cap="none" normalizeH="0" baseline="0" smtClean="0">
                          <a:ln>
                            <a:noFill/>
                          </a:ln>
                          <a:solidFill>
                            <a:schemeClr val="tx1"/>
                          </a:solidFill>
                          <a:effectLst/>
                          <a:latin typeface="Arial" charset="0"/>
                          <a:ea typeface="Times New Roman" pitchFamily="18" charset="0"/>
                          <a:cs typeface="Arial" charset="0"/>
                        </a:rPr>
                        <a:t>6</a:t>
                      </a:r>
                    </a:p>
                  </a:txBody>
                  <a:tcPr marL="90000" marR="90000" marT="46800" marB="46800" anchor="b" horzOverflow="overflow">
                    <a:lnL>
                      <a:noFill/>
                    </a:lnL>
                    <a:lnR w="12700" cap="flat" cmpd="sng" algn="ctr">
                      <a:solidFill>
                        <a:schemeClr val="tx1"/>
                      </a:solidFill>
                      <a:prstDash val="solid"/>
                      <a:round/>
                      <a:headEnd type="none" w="med" len="med"/>
                      <a:tailEnd type="none" w="med" len="med"/>
                    </a:lnR>
                    <a:lnT>
                      <a:noFill/>
                    </a:lnT>
                    <a:lnB>
                      <a:noFill/>
                    </a:lnB>
                    <a:lnTlToBr>
                      <a:noFill/>
                    </a:lnTlToBr>
                    <a:lnBlToTr>
                      <a:noFill/>
                    </a:lnBlToTr>
                    <a:noFill/>
                  </a:tcPr>
                </a:tc>
              </a:tr>
              <a:tr h="0">
                <a:tc>
                  <a:txBody>
                    <a:bodyPr/>
                    <a:lstStyle/>
                    <a:p>
                      <a:pPr marL="342900" marR="0" lvl="0" indent="-342900" algn="r" defTabSz="914400" rtl="0" eaLnBrk="1" fontAlgn="base" latinLnBrk="0" hangingPunct="1">
                        <a:lnSpc>
                          <a:spcPct val="5000"/>
                        </a:lnSpc>
                        <a:spcBef>
                          <a:spcPct val="0"/>
                        </a:spcBef>
                        <a:spcAft>
                          <a:spcPct val="0"/>
                        </a:spcAft>
                        <a:buClrTx/>
                        <a:buSzTx/>
                        <a:buFontTx/>
                        <a:buNone/>
                        <a:tabLst/>
                      </a:pPr>
                      <a:r>
                        <a:rPr kumimoji="0" lang="en-US" sz="1000" b="0" i="0" u="none" strike="noStrike" cap="none" normalizeH="0" baseline="0" smtClean="0">
                          <a:ln>
                            <a:noFill/>
                          </a:ln>
                          <a:solidFill>
                            <a:schemeClr val="tx1"/>
                          </a:solidFill>
                          <a:effectLst/>
                          <a:latin typeface="Arial" charset="0"/>
                          <a:ea typeface="Times New Roman" pitchFamily="18" charset="0"/>
                          <a:cs typeface="Arial" charset="0"/>
                        </a:rPr>
                        <a:t>14</a:t>
                      </a:r>
                    </a:p>
                  </a:txBody>
                  <a:tcPr marL="90000" marR="90000" marT="46800" marB="46800" anchor="b" horzOverflow="overflow">
                    <a:lnL w="12700" cap="flat" cmpd="sng" algn="ctr">
                      <a:solidFill>
                        <a:schemeClr val="tx1"/>
                      </a:solidFill>
                      <a:prstDash val="solid"/>
                      <a:round/>
                      <a:headEnd type="none" w="med" len="med"/>
                      <a:tailEnd type="none" w="med" len="med"/>
                    </a:lnL>
                    <a:lnR>
                      <a:noFill/>
                    </a:lnR>
                    <a:lnT>
                      <a:noFill/>
                    </a:lnT>
                    <a:lnB>
                      <a:noFill/>
                    </a:lnB>
                    <a:lnTlToBr>
                      <a:noFill/>
                    </a:lnTlToBr>
                    <a:lnBlToTr>
                      <a:noFill/>
                    </a:lnBlToTr>
                    <a:noFill/>
                  </a:tcPr>
                </a:tc>
                <a:tc>
                  <a:txBody>
                    <a:bodyPr/>
                    <a:lstStyle/>
                    <a:p>
                      <a:pPr marL="342900" marR="0" lvl="0" indent="-342900" algn="r" defTabSz="914400" rtl="0" eaLnBrk="1" fontAlgn="base" latinLnBrk="0" hangingPunct="1">
                        <a:lnSpc>
                          <a:spcPct val="5000"/>
                        </a:lnSpc>
                        <a:spcBef>
                          <a:spcPct val="0"/>
                        </a:spcBef>
                        <a:spcAft>
                          <a:spcPct val="0"/>
                        </a:spcAft>
                        <a:buClrTx/>
                        <a:buSzTx/>
                        <a:buFontTx/>
                        <a:buNone/>
                        <a:tabLst/>
                      </a:pPr>
                      <a:r>
                        <a:rPr kumimoji="0" lang="en-US" sz="1000" b="0" i="0" u="none" strike="noStrike" cap="none" normalizeH="0" baseline="0" smtClean="0">
                          <a:ln>
                            <a:noFill/>
                          </a:ln>
                          <a:solidFill>
                            <a:schemeClr val="tx1"/>
                          </a:solidFill>
                          <a:effectLst/>
                          <a:latin typeface="Arial" charset="0"/>
                          <a:ea typeface="Times New Roman" pitchFamily="18" charset="0"/>
                          <a:cs typeface="Arial" charset="0"/>
                        </a:rPr>
                        <a:t>5</a:t>
                      </a:r>
                    </a:p>
                  </a:txBody>
                  <a:tcPr marL="90000" marR="90000" marT="46800" marB="46800" anchor="b" horzOverflow="overflow">
                    <a:lnL>
                      <a:noFill/>
                    </a:lnL>
                    <a:lnR>
                      <a:noFill/>
                    </a:lnR>
                    <a:lnT>
                      <a:noFill/>
                    </a:lnT>
                    <a:lnB>
                      <a:noFill/>
                    </a:lnB>
                    <a:lnTlToBr>
                      <a:noFill/>
                    </a:lnTlToBr>
                    <a:lnBlToTr>
                      <a:noFill/>
                    </a:lnBlToTr>
                    <a:noFill/>
                  </a:tcPr>
                </a:tc>
                <a:tc>
                  <a:txBody>
                    <a:bodyPr/>
                    <a:lstStyle/>
                    <a:p>
                      <a:pPr marL="342900" marR="0" lvl="0" indent="-342900" algn="r" defTabSz="914400" rtl="0" eaLnBrk="1" fontAlgn="base" latinLnBrk="0" hangingPunct="1">
                        <a:lnSpc>
                          <a:spcPct val="5000"/>
                        </a:lnSpc>
                        <a:spcBef>
                          <a:spcPct val="0"/>
                        </a:spcBef>
                        <a:spcAft>
                          <a:spcPct val="0"/>
                        </a:spcAft>
                        <a:buClrTx/>
                        <a:buSzTx/>
                        <a:buFontTx/>
                        <a:buNone/>
                        <a:tabLst/>
                      </a:pPr>
                      <a:r>
                        <a:rPr kumimoji="0" lang="en-US" sz="1000" b="0" i="0" u="none" strike="noStrike" cap="none" normalizeH="0" baseline="0" smtClean="0">
                          <a:ln>
                            <a:noFill/>
                          </a:ln>
                          <a:solidFill>
                            <a:schemeClr val="tx1"/>
                          </a:solidFill>
                          <a:effectLst/>
                          <a:latin typeface="Arial" charset="0"/>
                          <a:ea typeface="Times New Roman" pitchFamily="18" charset="0"/>
                          <a:cs typeface="Arial" charset="0"/>
                        </a:rPr>
                        <a:t>5</a:t>
                      </a:r>
                    </a:p>
                  </a:txBody>
                  <a:tcPr marL="90000" marR="90000" marT="46800" marB="46800" anchor="b" horzOverflow="overflow">
                    <a:lnL>
                      <a:noFill/>
                    </a:lnL>
                    <a:lnR>
                      <a:noFill/>
                    </a:lnR>
                    <a:lnT>
                      <a:noFill/>
                    </a:lnT>
                    <a:lnB>
                      <a:noFill/>
                    </a:lnB>
                    <a:lnTlToBr>
                      <a:noFill/>
                    </a:lnTlToBr>
                    <a:lnBlToTr>
                      <a:noFill/>
                    </a:lnBlToTr>
                    <a:noFill/>
                  </a:tcPr>
                </a:tc>
                <a:tc>
                  <a:txBody>
                    <a:bodyPr/>
                    <a:lstStyle/>
                    <a:p>
                      <a:pPr marL="342900" marR="0" lvl="0" indent="-342900" algn="r" defTabSz="914400" rtl="0" eaLnBrk="1" fontAlgn="base" latinLnBrk="0" hangingPunct="1">
                        <a:lnSpc>
                          <a:spcPct val="5000"/>
                        </a:lnSpc>
                        <a:spcBef>
                          <a:spcPct val="0"/>
                        </a:spcBef>
                        <a:spcAft>
                          <a:spcPct val="0"/>
                        </a:spcAft>
                        <a:buClrTx/>
                        <a:buSzTx/>
                        <a:buFontTx/>
                        <a:buNone/>
                        <a:tabLst/>
                      </a:pPr>
                      <a:r>
                        <a:rPr kumimoji="0" lang="en-US" sz="1000" b="0" i="0" u="none" strike="noStrike" cap="none" normalizeH="0" baseline="0" smtClean="0">
                          <a:ln>
                            <a:noFill/>
                          </a:ln>
                          <a:solidFill>
                            <a:schemeClr val="tx1"/>
                          </a:solidFill>
                          <a:effectLst/>
                          <a:latin typeface="Arial" charset="0"/>
                          <a:ea typeface="Times New Roman" pitchFamily="18" charset="0"/>
                          <a:cs typeface="Arial" charset="0"/>
                        </a:rPr>
                        <a:t>6</a:t>
                      </a:r>
                    </a:p>
                  </a:txBody>
                  <a:tcPr marL="90000" marR="90000" marT="46800" marB="46800" anchor="b" horzOverflow="overflow">
                    <a:lnL>
                      <a:noFill/>
                    </a:lnL>
                    <a:lnR>
                      <a:noFill/>
                    </a:lnR>
                    <a:lnT>
                      <a:noFill/>
                    </a:lnT>
                    <a:lnB>
                      <a:noFill/>
                    </a:lnB>
                    <a:lnTlToBr>
                      <a:noFill/>
                    </a:lnTlToBr>
                    <a:lnBlToTr>
                      <a:noFill/>
                    </a:lnBlToTr>
                    <a:noFill/>
                  </a:tcPr>
                </a:tc>
                <a:tc>
                  <a:txBody>
                    <a:bodyPr/>
                    <a:lstStyle/>
                    <a:p>
                      <a:pPr marL="342900" marR="0" lvl="0" indent="-342900" algn="r" defTabSz="914400" rtl="0" eaLnBrk="1" fontAlgn="base" latinLnBrk="0" hangingPunct="1">
                        <a:lnSpc>
                          <a:spcPct val="5000"/>
                        </a:lnSpc>
                        <a:spcBef>
                          <a:spcPct val="0"/>
                        </a:spcBef>
                        <a:spcAft>
                          <a:spcPct val="0"/>
                        </a:spcAft>
                        <a:buClrTx/>
                        <a:buSzTx/>
                        <a:buFontTx/>
                        <a:buNone/>
                        <a:tabLst/>
                      </a:pPr>
                      <a:r>
                        <a:rPr kumimoji="0" lang="en-US" sz="1000" b="0" i="0" u="none" strike="noStrike" cap="none" normalizeH="0" baseline="0" smtClean="0">
                          <a:ln>
                            <a:noFill/>
                          </a:ln>
                          <a:solidFill>
                            <a:schemeClr val="tx1"/>
                          </a:solidFill>
                          <a:effectLst/>
                          <a:latin typeface="Arial" charset="0"/>
                          <a:ea typeface="Times New Roman" pitchFamily="18" charset="0"/>
                          <a:cs typeface="Arial" charset="0"/>
                        </a:rPr>
                        <a:t>7</a:t>
                      </a:r>
                    </a:p>
                  </a:txBody>
                  <a:tcPr marL="90000" marR="90000" marT="46800" marB="46800" anchor="b" horzOverflow="overflow">
                    <a:lnL>
                      <a:noFill/>
                    </a:lnL>
                    <a:lnR>
                      <a:noFill/>
                    </a:lnR>
                    <a:lnT>
                      <a:noFill/>
                    </a:lnT>
                    <a:lnB>
                      <a:noFill/>
                    </a:lnB>
                    <a:lnTlToBr>
                      <a:noFill/>
                    </a:lnTlToBr>
                    <a:lnBlToTr>
                      <a:noFill/>
                    </a:lnBlToTr>
                    <a:noFill/>
                  </a:tcPr>
                </a:tc>
                <a:tc>
                  <a:txBody>
                    <a:bodyPr/>
                    <a:lstStyle/>
                    <a:p>
                      <a:pPr marL="342900" marR="0" lvl="0" indent="-342900" algn="r" defTabSz="914400" rtl="0" eaLnBrk="1" fontAlgn="base" latinLnBrk="0" hangingPunct="1">
                        <a:lnSpc>
                          <a:spcPct val="5000"/>
                        </a:lnSpc>
                        <a:spcBef>
                          <a:spcPct val="0"/>
                        </a:spcBef>
                        <a:spcAft>
                          <a:spcPct val="0"/>
                        </a:spcAft>
                        <a:buClrTx/>
                        <a:buSzTx/>
                        <a:buFontTx/>
                        <a:buNone/>
                        <a:tabLst/>
                      </a:pPr>
                      <a:r>
                        <a:rPr kumimoji="0" lang="en-US" sz="1000" b="0" i="0" u="none" strike="noStrike" cap="none" normalizeH="0" baseline="0" smtClean="0">
                          <a:ln>
                            <a:noFill/>
                          </a:ln>
                          <a:solidFill>
                            <a:schemeClr val="tx1"/>
                          </a:solidFill>
                          <a:effectLst/>
                          <a:latin typeface="Arial" charset="0"/>
                          <a:ea typeface="Times New Roman" pitchFamily="18" charset="0"/>
                          <a:cs typeface="Arial" charset="0"/>
                        </a:rPr>
                        <a:t>6</a:t>
                      </a:r>
                    </a:p>
                  </a:txBody>
                  <a:tcPr marL="90000" marR="90000" marT="46800" marB="46800" anchor="b" horzOverflow="overflow">
                    <a:lnL>
                      <a:noFill/>
                    </a:lnL>
                    <a:lnR>
                      <a:noFill/>
                    </a:lnR>
                    <a:lnT>
                      <a:noFill/>
                    </a:lnT>
                    <a:lnB>
                      <a:noFill/>
                    </a:lnB>
                    <a:lnTlToBr>
                      <a:noFill/>
                    </a:lnTlToBr>
                    <a:lnBlToTr>
                      <a:noFill/>
                    </a:lnBlToTr>
                    <a:noFill/>
                  </a:tcPr>
                </a:tc>
                <a:tc>
                  <a:txBody>
                    <a:bodyPr/>
                    <a:lstStyle/>
                    <a:p>
                      <a:pPr marL="342900" marR="0" lvl="0" indent="-342900" algn="r" defTabSz="914400" rtl="0" eaLnBrk="1" fontAlgn="base" latinLnBrk="0" hangingPunct="1">
                        <a:lnSpc>
                          <a:spcPct val="5000"/>
                        </a:lnSpc>
                        <a:spcBef>
                          <a:spcPct val="0"/>
                        </a:spcBef>
                        <a:spcAft>
                          <a:spcPct val="0"/>
                        </a:spcAft>
                        <a:buClrTx/>
                        <a:buSzTx/>
                        <a:buFontTx/>
                        <a:buNone/>
                        <a:tabLst/>
                      </a:pPr>
                      <a:r>
                        <a:rPr kumimoji="0" lang="en-US" sz="1000" b="0" i="0" u="none" strike="noStrike" cap="none" normalizeH="0" baseline="0" smtClean="0">
                          <a:ln>
                            <a:noFill/>
                          </a:ln>
                          <a:solidFill>
                            <a:schemeClr val="tx1"/>
                          </a:solidFill>
                          <a:effectLst/>
                          <a:latin typeface="Arial" charset="0"/>
                          <a:ea typeface="Times New Roman" pitchFamily="18" charset="0"/>
                          <a:cs typeface="Arial" charset="0"/>
                        </a:rPr>
                        <a:t>4</a:t>
                      </a:r>
                    </a:p>
                  </a:txBody>
                  <a:tcPr marL="90000" marR="90000" marT="46800" marB="46800" anchor="b" horzOverflow="overflow">
                    <a:lnL>
                      <a:noFill/>
                    </a:lnL>
                    <a:lnR>
                      <a:noFill/>
                    </a:lnR>
                    <a:lnT>
                      <a:noFill/>
                    </a:lnT>
                    <a:lnB>
                      <a:noFill/>
                    </a:lnB>
                    <a:lnTlToBr>
                      <a:noFill/>
                    </a:lnTlToBr>
                    <a:lnBlToTr>
                      <a:noFill/>
                    </a:lnBlToTr>
                    <a:noFill/>
                  </a:tcPr>
                </a:tc>
                <a:tc>
                  <a:txBody>
                    <a:bodyPr/>
                    <a:lstStyle/>
                    <a:p>
                      <a:pPr marL="342900" marR="0" lvl="0" indent="-342900" algn="r" defTabSz="914400" rtl="0" eaLnBrk="1" fontAlgn="base" latinLnBrk="0" hangingPunct="1">
                        <a:lnSpc>
                          <a:spcPct val="5000"/>
                        </a:lnSpc>
                        <a:spcBef>
                          <a:spcPct val="0"/>
                        </a:spcBef>
                        <a:spcAft>
                          <a:spcPct val="0"/>
                        </a:spcAft>
                        <a:buClrTx/>
                        <a:buSzTx/>
                        <a:buFontTx/>
                        <a:buNone/>
                        <a:tabLst/>
                      </a:pPr>
                      <a:r>
                        <a:rPr kumimoji="0" lang="en-US" sz="1000" b="0" i="0" u="none" strike="noStrike" cap="none" normalizeH="0" baseline="0" smtClean="0">
                          <a:ln>
                            <a:noFill/>
                          </a:ln>
                          <a:solidFill>
                            <a:schemeClr val="tx1"/>
                          </a:solidFill>
                          <a:effectLst/>
                          <a:latin typeface="Arial" charset="0"/>
                          <a:ea typeface="Times New Roman" pitchFamily="18" charset="0"/>
                          <a:cs typeface="Arial" charset="0"/>
                        </a:rPr>
                        <a:t>5</a:t>
                      </a:r>
                    </a:p>
                  </a:txBody>
                  <a:tcPr marL="90000" marR="90000" marT="46800" marB="46800" anchor="b" horzOverflow="overflow">
                    <a:lnL>
                      <a:noFill/>
                    </a:lnL>
                    <a:lnR>
                      <a:noFill/>
                    </a:lnR>
                    <a:lnT>
                      <a:noFill/>
                    </a:lnT>
                    <a:lnB>
                      <a:noFill/>
                    </a:lnB>
                    <a:lnTlToBr>
                      <a:noFill/>
                    </a:lnTlToBr>
                    <a:lnBlToTr>
                      <a:noFill/>
                    </a:lnBlToTr>
                    <a:noFill/>
                  </a:tcPr>
                </a:tc>
                <a:tc>
                  <a:txBody>
                    <a:bodyPr/>
                    <a:lstStyle/>
                    <a:p>
                      <a:pPr marL="342900" marR="0" lvl="0" indent="-342900" algn="r" defTabSz="914400" rtl="0" eaLnBrk="1" fontAlgn="base" latinLnBrk="0" hangingPunct="1">
                        <a:lnSpc>
                          <a:spcPct val="5000"/>
                        </a:lnSpc>
                        <a:spcBef>
                          <a:spcPct val="0"/>
                        </a:spcBef>
                        <a:spcAft>
                          <a:spcPct val="0"/>
                        </a:spcAft>
                        <a:buClrTx/>
                        <a:buSzTx/>
                        <a:buFontTx/>
                        <a:buNone/>
                        <a:tabLst/>
                      </a:pPr>
                      <a:r>
                        <a:rPr kumimoji="0" lang="en-US" sz="1000" b="0" i="0" u="none" strike="noStrike" cap="none" normalizeH="0" baseline="0" smtClean="0">
                          <a:ln>
                            <a:noFill/>
                          </a:ln>
                          <a:solidFill>
                            <a:schemeClr val="tx1"/>
                          </a:solidFill>
                          <a:effectLst/>
                          <a:latin typeface="Arial" charset="0"/>
                          <a:ea typeface="Times New Roman" pitchFamily="18" charset="0"/>
                          <a:cs typeface="Arial" charset="0"/>
                        </a:rPr>
                        <a:t>7</a:t>
                      </a:r>
                    </a:p>
                  </a:txBody>
                  <a:tcPr marL="90000" marR="90000" marT="46800" marB="46800" anchor="b" horzOverflow="overflow">
                    <a:lnL>
                      <a:noFill/>
                    </a:lnL>
                    <a:lnR w="12700" cap="flat" cmpd="sng" algn="ctr">
                      <a:solidFill>
                        <a:schemeClr val="tx1"/>
                      </a:solidFill>
                      <a:prstDash val="solid"/>
                      <a:round/>
                      <a:headEnd type="none" w="med" len="med"/>
                      <a:tailEnd type="none" w="med" len="med"/>
                    </a:lnR>
                    <a:lnT>
                      <a:noFill/>
                    </a:lnT>
                    <a:lnB>
                      <a:noFill/>
                    </a:lnB>
                    <a:lnTlToBr>
                      <a:noFill/>
                    </a:lnTlToBr>
                    <a:lnBlToTr>
                      <a:noFill/>
                    </a:lnBlToTr>
                    <a:noFill/>
                  </a:tcPr>
                </a:tc>
              </a:tr>
              <a:tr h="0">
                <a:tc>
                  <a:txBody>
                    <a:bodyPr/>
                    <a:lstStyle/>
                    <a:p>
                      <a:pPr marL="342900" marR="0" lvl="0" indent="-342900" algn="r" defTabSz="914400" rtl="0" eaLnBrk="1" fontAlgn="base" latinLnBrk="0" hangingPunct="1">
                        <a:lnSpc>
                          <a:spcPct val="5000"/>
                        </a:lnSpc>
                        <a:spcBef>
                          <a:spcPct val="0"/>
                        </a:spcBef>
                        <a:spcAft>
                          <a:spcPct val="0"/>
                        </a:spcAft>
                        <a:buClrTx/>
                        <a:buSzTx/>
                        <a:buFontTx/>
                        <a:buNone/>
                        <a:tabLst/>
                      </a:pPr>
                      <a:r>
                        <a:rPr kumimoji="0" lang="en-US" sz="1000" b="0" i="0" u="none" strike="noStrike" cap="none" normalizeH="0" baseline="0" smtClean="0">
                          <a:ln>
                            <a:noFill/>
                          </a:ln>
                          <a:solidFill>
                            <a:schemeClr val="tx1"/>
                          </a:solidFill>
                          <a:effectLst/>
                          <a:latin typeface="Arial" charset="0"/>
                          <a:ea typeface="Times New Roman" pitchFamily="18" charset="0"/>
                          <a:cs typeface="Arial" charset="0"/>
                        </a:rPr>
                        <a:t>15</a:t>
                      </a:r>
                    </a:p>
                  </a:txBody>
                  <a:tcPr marL="90000" marR="90000" marT="46800" marB="46800" anchor="b" horzOverflow="overflow">
                    <a:lnL w="12700" cap="flat" cmpd="sng" algn="ctr">
                      <a:solidFill>
                        <a:schemeClr val="tx1"/>
                      </a:solidFill>
                      <a:prstDash val="solid"/>
                      <a:round/>
                      <a:headEnd type="none" w="med" len="med"/>
                      <a:tailEnd type="none" w="med" len="med"/>
                    </a:lnL>
                    <a:lnR>
                      <a:noFill/>
                    </a:lnR>
                    <a:lnT>
                      <a:noFill/>
                    </a:lnT>
                    <a:lnB>
                      <a:noFill/>
                    </a:lnB>
                    <a:lnTlToBr>
                      <a:noFill/>
                    </a:lnTlToBr>
                    <a:lnBlToTr>
                      <a:noFill/>
                    </a:lnBlToTr>
                    <a:noFill/>
                  </a:tcPr>
                </a:tc>
                <a:tc>
                  <a:txBody>
                    <a:bodyPr/>
                    <a:lstStyle/>
                    <a:p>
                      <a:pPr marL="342900" marR="0" lvl="0" indent="-342900" algn="r" defTabSz="914400" rtl="0" eaLnBrk="1" fontAlgn="base" latinLnBrk="0" hangingPunct="1">
                        <a:lnSpc>
                          <a:spcPct val="5000"/>
                        </a:lnSpc>
                        <a:spcBef>
                          <a:spcPct val="0"/>
                        </a:spcBef>
                        <a:spcAft>
                          <a:spcPct val="0"/>
                        </a:spcAft>
                        <a:buClrTx/>
                        <a:buSzTx/>
                        <a:buFontTx/>
                        <a:buNone/>
                        <a:tabLst/>
                      </a:pPr>
                      <a:r>
                        <a:rPr kumimoji="0" lang="en-US" sz="1000" b="0" i="0" u="none" strike="noStrike" cap="none" normalizeH="0" baseline="0" smtClean="0">
                          <a:ln>
                            <a:noFill/>
                          </a:ln>
                          <a:solidFill>
                            <a:schemeClr val="tx1"/>
                          </a:solidFill>
                          <a:effectLst/>
                          <a:latin typeface="Arial" charset="0"/>
                          <a:ea typeface="Times New Roman" pitchFamily="18" charset="0"/>
                          <a:cs typeface="Arial" charset="0"/>
                        </a:rPr>
                        <a:t>7</a:t>
                      </a:r>
                    </a:p>
                  </a:txBody>
                  <a:tcPr marL="90000" marR="90000" marT="46800" marB="46800" anchor="b" horzOverflow="overflow">
                    <a:lnL>
                      <a:noFill/>
                    </a:lnL>
                    <a:lnR>
                      <a:noFill/>
                    </a:lnR>
                    <a:lnT>
                      <a:noFill/>
                    </a:lnT>
                    <a:lnB>
                      <a:noFill/>
                    </a:lnB>
                    <a:lnTlToBr>
                      <a:noFill/>
                    </a:lnTlToBr>
                    <a:lnBlToTr>
                      <a:noFill/>
                    </a:lnBlToTr>
                    <a:noFill/>
                  </a:tcPr>
                </a:tc>
                <a:tc>
                  <a:txBody>
                    <a:bodyPr/>
                    <a:lstStyle/>
                    <a:p>
                      <a:pPr marL="342900" marR="0" lvl="0" indent="-342900" algn="r" defTabSz="914400" rtl="0" eaLnBrk="1" fontAlgn="base" latinLnBrk="0" hangingPunct="1">
                        <a:lnSpc>
                          <a:spcPct val="5000"/>
                        </a:lnSpc>
                        <a:spcBef>
                          <a:spcPct val="0"/>
                        </a:spcBef>
                        <a:spcAft>
                          <a:spcPct val="0"/>
                        </a:spcAft>
                        <a:buClrTx/>
                        <a:buSzTx/>
                        <a:buFontTx/>
                        <a:buNone/>
                        <a:tabLst/>
                      </a:pPr>
                      <a:r>
                        <a:rPr kumimoji="0" lang="en-US" sz="1000" b="0" i="0" u="none" strike="noStrike" cap="none" normalizeH="0" baseline="0" smtClean="0">
                          <a:ln>
                            <a:noFill/>
                          </a:ln>
                          <a:solidFill>
                            <a:schemeClr val="tx1"/>
                          </a:solidFill>
                          <a:effectLst/>
                          <a:latin typeface="Arial" charset="0"/>
                          <a:ea typeface="Times New Roman" pitchFamily="18" charset="0"/>
                          <a:cs typeface="Arial" charset="0"/>
                        </a:rPr>
                        <a:t>8</a:t>
                      </a:r>
                    </a:p>
                  </a:txBody>
                  <a:tcPr marL="90000" marR="90000" marT="46800" marB="46800" anchor="b" horzOverflow="overflow">
                    <a:lnL>
                      <a:noFill/>
                    </a:lnL>
                    <a:lnR>
                      <a:noFill/>
                    </a:lnR>
                    <a:lnT>
                      <a:noFill/>
                    </a:lnT>
                    <a:lnB>
                      <a:noFill/>
                    </a:lnB>
                    <a:lnTlToBr>
                      <a:noFill/>
                    </a:lnTlToBr>
                    <a:lnBlToTr>
                      <a:noFill/>
                    </a:lnBlToTr>
                    <a:noFill/>
                  </a:tcPr>
                </a:tc>
                <a:tc>
                  <a:txBody>
                    <a:bodyPr/>
                    <a:lstStyle/>
                    <a:p>
                      <a:pPr marL="342900" marR="0" lvl="0" indent="-342900" algn="r" defTabSz="914400" rtl="0" eaLnBrk="1" fontAlgn="base" latinLnBrk="0" hangingPunct="1">
                        <a:lnSpc>
                          <a:spcPct val="5000"/>
                        </a:lnSpc>
                        <a:spcBef>
                          <a:spcPct val="0"/>
                        </a:spcBef>
                        <a:spcAft>
                          <a:spcPct val="0"/>
                        </a:spcAft>
                        <a:buClrTx/>
                        <a:buSzTx/>
                        <a:buFontTx/>
                        <a:buNone/>
                        <a:tabLst/>
                      </a:pPr>
                      <a:r>
                        <a:rPr kumimoji="0" lang="en-US" sz="1000" b="0" i="0" u="none" strike="noStrike" cap="none" normalizeH="0" baseline="0" smtClean="0">
                          <a:ln>
                            <a:noFill/>
                          </a:ln>
                          <a:solidFill>
                            <a:schemeClr val="tx1"/>
                          </a:solidFill>
                          <a:effectLst/>
                          <a:latin typeface="Arial" charset="0"/>
                          <a:ea typeface="Times New Roman" pitchFamily="18" charset="0"/>
                          <a:cs typeface="Arial" charset="0"/>
                        </a:rPr>
                        <a:t>11</a:t>
                      </a:r>
                    </a:p>
                  </a:txBody>
                  <a:tcPr marL="90000" marR="90000" marT="46800" marB="46800" anchor="b" horzOverflow="overflow">
                    <a:lnL>
                      <a:noFill/>
                    </a:lnL>
                    <a:lnR>
                      <a:noFill/>
                    </a:lnR>
                    <a:lnT>
                      <a:noFill/>
                    </a:lnT>
                    <a:lnB>
                      <a:noFill/>
                    </a:lnB>
                    <a:lnTlToBr>
                      <a:noFill/>
                    </a:lnTlToBr>
                    <a:lnBlToTr>
                      <a:noFill/>
                    </a:lnBlToTr>
                    <a:noFill/>
                  </a:tcPr>
                </a:tc>
                <a:tc>
                  <a:txBody>
                    <a:bodyPr/>
                    <a:lstStyle/>
                    <a:p>
                      <a:pPr marL="342900" marR="0" lvl="0" indent="-342900" algn="r" defTabSz="914400" rtl="0" eaLnBrk="1" fontAlgn="base" latinLnBrk="0" hangingPunct="1">
                        <a:lnSpc>
                          <a:spcPct val="5000"/>
                        </a:lnSpc>
                        <a:spcBef>
                          <a:spcPct val="0"/>
                        </a:spcBef>
                        <a:spcAft>
                          <a:spcPct val="0"/>
                        </a:spcAft>
                        <a:buClrTx/>
                        <a:buSzTx/>
                        <a:buFontTx/>
                        <a:buNone/>
                        <a:tabLst/>
                      </a:pPr>
                      <a:r>
                        <a:rPr kumimoji="0" lang="en-US" sz="1000" b="0" i="0" u="none" strike="noStrike" cap="none" normalizeH="0" baseline="0" smtClean="0">
                          <a:ln>
                            <a:noFill/>
                          </a:ln>
                          <a:solidFill>
                            <a:schemeClr val="tx1"/>
                          </a:solidFill>
                          <a:effectLst/>
                          <a:latin typeface="Arial" charset="0"/>
                          <a:ea typeface="Times New Roman" pitchFamily="18" charset="0"/>
                          <a:cs typeface="Arial" charset="0"/>
                        </a:rPr>
                        <a:t>12</a:t>
                      </a:r>
                    </a:p>
                  </a:txBody>
                  <a:tcPr marL="90000" marR="90000" marT="46800" marB="46800" anchor="b" horzOverflow="overflow">
                    <a:lnL>
                      <a:noFill/>
                    </a:lnL>
                    <a:lnR>
                      <a:noFill/>
                    </a:lnR>
                    <a:lnT>
                      <a:noFill/>
                    </a:lnT>
                    <a:lnB>
                      <a:noFill/>
                    </a:lnB>
                    <a:lnTlToBr>
                      <a:noFill/>
                    </a:lnTlToBr>
                    <a:lnBlToTr>
                      <a:noFill/>
                    </a:lnBlToTr>
                    <a:noFill/>
                  </a:tcPr>
                </a:tc>
                <a:tc>
                  <a:txBody>
                    <a:bodyPr/>
                    <a:lstStyle/>
                    <a:p>
                      <a:pPr marL="342900" marR="0" lvl="0" indent="-342900" algn="r" defTabSz="914400" rtl="0" eaLnBrk="1" fontAlgn="base" latinLnBrk="0" hangingPunct="1">
                        <a:lnSpc>
                          <a:spcPct val="5000"/>
                        </a:lnSpc>
                        <a:spcBef>
                          <a:spcPct val="0"/>
                        </a:spcBef>
                        <a:spcAft>
                          <a:spcPct val="0"/>
                        </a:spcAft>
                        <a:buClrTx/>
                        <a:buSzTx/>
                        <a:buFontTx/>
                        <a:buNone/>
                        <a:tabLst/>
                      </a:pPr>
                      <a:r>
                        <a:rPr kumimoji="0" lang="en-US" sz="1000" b="0" i="0" u="none" strike="noStrike" cap="none" normalizeH="0" baseline="0" smtClean="0">
                          <a:ln>
                            <a:noFill/>
                          </a:ln>
                          <a:solidFill>
                            <a:schemeClr val="tx1"/>
                          </a:solidFill>
                          <a:effectLst/>
                          <a:latin typeface="Arial" charset="0"/>
                          <a:ea typeface="Times New Roman" pitchFamily="18" charset="0"/>
                          <a:cs typeface="Arial" charset="0"/>
                        </a:rPr>
                        <a:t>10</a:t>
                      </a:r>
                    </a:p>
                  </a:txBody>
                  <a:tcPr marL="90000" marR="90000" marT="46800" marB="46800" anchor="b" horzOverflow="overflow">
                    <a:lnL>
                      <a:noFill/>
                    </a:lnL>
                    <a:lnR>
                      <a:noFill/>
                    </a:lnR>
                    <a:lnT>
                      <a:noFill/>
                    </a:lnT>
                    <a:lnB>
                      <a:noFill/>
                    </a:lnB>
                    <a:lnTlToBr>
                      <a:noFill/>
                    </a:lnTlToBr>
                    <a:lnBlToTr>
                      <a:noFill/>
                    </a:lnBlToTr>
                    <a:noFill/>
                  </a:tcPr>
                </a:tc>
                <a:tc>
                  <a:txBody>
                    <a:bodyPr/>
                    <a:lstStyle/>
                    <a:p>
                      <a:pPr marL="342900" marR="0" lvl="0" indent="-342900" algn="r" defTabSz="914400" rtl="0" eaLnBrk="1" fontAlgn="base" latinLnBrk="0" hangingPunct="1">
                        <a:lnSpc>
                          <a:spcPct val="5000"/>
                        </a:lnSpc>
                        <a:spcBef>
                          <a:spcPct val="0"/>
                        </a:spcBef>
                        <a:spcAft>
                          <a:spcPct val="0"/>
                        </a:spcAft>
                        <a:buClrTx/>
                        <a:buSzTx/>
                        <a:buFontTx/>
                        <a:buNone/>
                        <a:tabLst/>
                      </a:pPr>
                      <a:r>
                        <a:rPr kumimoji="0" lang="en-US" sz="1000" b="0" i="0" u="none" strike="noStrike" cap="none" normalizeH="0" baseline="0" smtClean="0">
                          <a:ln>
                            <a:noFill/>
                          </a:ln>
                          <a:solidFill>
                            <a:schemeClr val="tx1"/>
                          </a:solidFill>
                          <a:effectLst/>
                          <a:latin typeface="Arial" charset="0"/>
                          <a:ea typeface="Times New Roman" pitchFamily="18" charset="0"/>
                          <a:cs typeface="Arial" charset="0"/>
                        </a:rPr>
                        <a:t>9</a:t>
                      </a:r>
                    </a:p>
                  </a:txBody>
                  <a:tcPr marL="90000" marR="90000" marT="46800" marB="46800" anchor="b" horzOverflow="overflow">
                    <a:lnL>
                      <a:noFill/>
                    </a:lnL>
                    <a:lnR>
                      <a:noFill/>
                    </a:lnR>
                    <a:lnT>
                      <a:noFill/>
                    </a:lnT>
                    <a:lnB>
                      <a:noFill/>
                    </a:lnB>
                    <a:lnTlToBr>
                      <a:noFill/>
                    </a:lnTlToBr>
                    <a:lnBlToTr>
                      <a:noFill/>
                    </a:lnBlToTr>
                    <a:noFill/>
                  </a:tcPr>
                </a:tc>
                <a:tc>
                  <a:txBody>
                    <a:bodyPr/>
                    <a:lstStyle/>
                    <a:p>
                      <a:pPr marL="342900" marR="0" lvl="0" indent="-342900" algn="r" defTabSz="914400" rtl="0" eaLnBrk="1" fontAlgn="base" latinLnBrk="0" hangingPunct="1">
                        <a:lnSpc>
                          <a:spcPct val="5000"/>
                        </a:lnSpc>
                        <a:spcBef>
                          <a:spcPct val="0"/>
                        </a:spcBef>
                        <a:spcAft>
                          <a:spcPct val="0"/>
                        </a:spcAft>
                        <a:buClrTx/>
                        <a:buSzTx/>
                        <a:buFontTx/>
                        <a:buNone/>
                        <a:tabLst/>
                      </a:pPr>
                      <a:r>
                        <a:rPr kumimoji="0" lang="en-US" sz="1000" b="0" i="0" u="none" strike="noStrike" cap="none" normalizeH="0" baseline="0" smtClean="0">
                          <a:ln>
                            <a:noFill/>
                          </a:ln>
                          <a:solidFill>
                            <a:schemeClr val="tx1"/>
                          </a:solidFill>
                          <a:effectLst/>
                          <a:latin typeface="Arial" charset="0"/>
                          <a:ea typeface="Times New Roman" pitchFamily="18" charset="0"/>
                          <a:cs typeface="Arial" charset="0"/>
                        </a:rPr>
                        <a:t>11</a:t>
                      </a:r>
                    </a:p>
                  </a:txBody>
                  <a:tcPr marL="90000" marR="90000" marT="46800" marB="46800" anchor="b" horzOverflow="overflow">
                    <a:lnL>
                      <a:noFill/>
                    </a:lnL>
                    <a:lnR>
                      <a:noFill/>
                    </a:lnR>
                    <a:lnT>
                      <a:noFill/>
                    </a:lnT>
                    <a:lnB>
                      <a:noFill/>
                    </a:lnB>
                    <a:lnTlToBr>
                      <a:noFill/>
                    </a:lnTlToBr>
                    <a:lnBlToTr>
                      <a:noFill/>
                    </a:lnBlToTr>
                    <a:noFill/>
                  </a:tcPr>
                </a:tc>
                <a:tc>
                  <a:txBody>
                    <a:bodyPr/>
                    <a:lstStyle/>
                    <a:p>
                      <a:pPr marL="342900" marR="0" lvl="0" indent="-342900" algn="r" defTabSz="914400" rtl="0" eaLnBrk="1" fontAlgn="base" latinLnBrk="0" hangingPunct="1">
                        <a:lnSpc>
                          <a:spcPct val="5000"/>
                        </a:lnSpc>
                        <a:spcBef>
                          <a:spcPct val="0"/>
                        </a:spcBef>
                        <a:spcAft>
                          <a:spcPct val="0"/>
                        </a:spcAft>
                        <a:buClrTx/>
                        <a:buSzTx/>
                        <a:buFontTx/>
                        <a:buNone/>
                        <a:tabLst/>
                      </a:pPr>
                      <a:r>
                        <a:rPr kumimoji="0" lang="en-US" sz="1000" b="0" i="0" u="none" strike="noStrike" cap="none" normalizeH="0" baseline="0" smtClean="0">
                          <a:ln>
                            <a:noFill/>
                          </a:ln>
                          <a:solidFill>
                            <a:schemeClr val="tx1"/>
                          </a:solidFill>
                          <a:effectLst/>
                          <a:latin typeface="Arial" charset="0"/>
                          <a:ea typeface="Times New Roman" pitchFamily="18" charset="0"/>
                          <a:cs typeface="Arial" charset="0"/>
                        </a:rPr>
                        <a:t>11</a:t>
                      </a:r>
                    </a:p>
                  </a:txBody>
                  <a:tcPr marL="90000" marR="90000" marT="46800" marB="46800" anchor="b" horzOverflow="overflow">
                    <a:lnL>
                      <a:noFill/>
                    </a:lnL>
                    <a:lnR w="12700" cap="flat" cmpd="sng" algn="ctr">
                      <a:solidFill>
                        <a:schemeClr val="tx1"/>
                      </a:solidFill>
                      <a:prstDash val="solid"/>
                      <a:round/>
                      <a:headEnd type="none" w="med" len="med"/>
                      <a:tailEnd type="none" w="med" len="med"/>
                    </a:lnR>
                    <a:lnT>
                      <a:noFill/>
                    </a:lnT>
                    <a:lnB>
                      <a:noFill/>
                    </a:lnB>
                    <a:lnTlToBr>
                      <a:noFill/>
                    </a:lnTlToBr>
                    <a:lnBlToTr>
                      <a:noFill/>
                    </a:lnBlToTr>
                    <a:noFill/>
                  </a:tcPr>
                </a:tc>
              </a:tr>
              <a:tr h="0">
                <a:tc>
                  <a:txBody>
                    <a:bodyPr/>
                    <a:lstStyle/>
                    <a:p>
                      <a:pPr marL="342900" marR="0" lvl="0" indent="-342900" algn="r" defTabSz="914400" rtl="0" eaLnBrk="1" fontAlgn="base" latinLnBrk="0" hangingPunct="1">
                        <a:lnSpc>
                          <a:spcPct val="5000"/>
                        </a:lnSpc>
                        <a:spcBef>
                          <a:spcPct val="0"/>
                        </a:spcBef>
                        <a:spcAft>
                          <a:spcPct val="0"/>
                        </a:spcAft>
                        <a:buClrTx/>
                        <a:buSzTx/>
                        <a:buFontTx/>
                        <a:buNone/>
                        <a:tabLst/>
                      </a:pPr>
                      <a:r>
                        <a:rPr kumimoji="0" lang="en-US" sz="1000" b="0" i="0" u="none" strike="noStrike" cap="none" normalizeH="0" baseline="0" smtClean="0">
                          <a:ln>
                            <a:noFill/>
                          </a:ln>
                          <a:solidFill>
                            <a:schemeClr val="tx1"/>
                          </a:solidFill>
                          <a:effectLst/>
                          <a:latin typeface="Arial" charset="0"/>
                          <a:ea typeface="Times New Roman" pitchFamily="18" charset="0"/>
                          <a:cs typeface="Arial" charset="0"/>
                        </a:rPr>
                        <a:t>16</a:t>
                      </a:r>
                    </a:p>
                  </a:txBody>
                  <a:tcPr marL="90000" marR="90000" marT="46800" marB="46800" anchor="b" horzOverflow="overflow">
                    <a:lnL w="12700" cap="flat" cmpd="sng" algn="ctr">
                      <a:solidFill>
                        <a:schemeClr val="tx1"/>
                      </a:solidFill>
                      <a:prstDash val="solid"/>
                      <a:round/>
                      <a:headEnd type="none" w="med" len="med"/>
                      <a:tailEnd type="none" w="med" len="med"/>
                    </a:lnL>
                    <a:lnR>
                      <a:noFill/>
                    </a:lnR>
                    <a:lnT>
                      <a:noFill/>
                    </a:lnT>
                    <a:lnB>
                      <a:noFill/>
                    </a:lnB>
                    <a:lnTlToBr>
                      <a:noFill/>
                    </a:lnTlToBr>
                    <a:lnBlToTr>
                      <a:noFill/>
                    </a:lnBlToTr>
                    <a:noFill/>
                  </a:tcPr>
                </a:tc>
                <a:tc>
                  <a:txBody>
                    <a:bodyPr/>
                    <a:lstStyle/>
                    <a:p>
                      <a:pPr marL="342900" marR="0" lvl="0" indent="-342900" algn="r" defTabSz="914400" rtl="0" eaLnBrk="1" fontAlgn="base" latinLnBrk="0" hangingPunct="1">
                        <a:lnSpc>
                          <a:spcPct val="5000"/>
                        </a:lnSpc>
                        <a:spcBef>
                          <a:spcPct val="0"/>
                        </a:spcBef>
                        <a:spcAft>
                          <a:spcPct val="0"/>
                        </a:spcAft>
                        <a:buClrTx/>
                        <a:buSzTx/>
                        <a:buFontTx/>
                        <a:buNone/>
                        <a:tabLst/>
                      </a:pPr>
                      <a:r>
                        <a:rPr kumimoji="0" lang="en-US" sz="1000" b="0" i="0" u="none" strike="noStrike" cap="none" normalizeH="0" baseline="0" smtClean="0">
                          <a:ln>
                            <a:noFill/>
                          </a:ln>
                          <a:solidFill>
                            <a:schemeClr val="tx1"/>
                          </a:solidFill>
                          <a:effectLst/>
                          <a:latin typeface="Arial" charset="0"/>
                          <a:ea typeface="Times New Roman" pitchFamily="18" charset="0"/>
                          <a:cs typeface="Arial" charset="0"/>
                        </a:rPr>
                        <a:t>13</a:t>
                      </a:r>
                    </a:p>
                  </a:txBody>
                  <a:tcPr marL="90000" marR="90000" marT="46800" marB="46800" anchor="b" horzOverflow="overflow">
                    <a:lnL>
                      <a:noFill/>
                    </a:lnL>
                    <a:lnR>
                      <a:noFill/>
                    </a:lnR>
                    <a:lnT>
                      <a:noFill/>
                    </a:lnT>
                    <a:lnB>
                      <a:noFill/>
                    </a:lnB>
                    <a:lnTlToBr>
                      <a:noFill/>
                    </a:lnTlToBr>
                    <a:lnBlToTr>
                      <a:noFill/>
                    </a:lnBlToTr>
                    <a:noFill/>
                  </a:tcPr>
                </a:tc>
                <a:tc>
                  <a:txBody>
                    <a:bodyPr/>
                    <a:lstStyle/>
                    <a:p>
                      <a:pPr marL="342900" marR="0" lvl="0" indent="-342900" algn="r" defTabSz="914400" rtl="0" eaLnBrk="1" fontAlgn="base" latinLnBrk="0" hangingPunct="1">
                        <a:lnSpc>
                          <a:spcPct val="5000"/>
                        </a:lnSpc>
                        <a:spcBef>
                          <a:spcPct val="0"/>
                        </a:spcBef>
                        <a:spcAft>
                          <a:spcPct val="0"/>
                        </a:spcAft>
                        <a:buClrTx/>
                        <a:buSzTx/>
                        <a:buFontTx/>
                        <a:buNone/>
                        <a:tabLst/>
                      </a:pPr>
                      <a:r>
                        <a:rPr kumimoji="0" lang="en-US" sz="1000" b="0" i="0" u="none" strike="noStrike" cap="none" normalizeH="0" baseline="0" smtClean="0">
                          <a:ln>
                            <a:noFill/>
                          </a:ln>
                          <a:solidFill>
                            <a:schemeClr val="tx1"/>
                          </a:solidFill>
                          <a:effectLst/>
                          <a:latin typeface="Arial" charset="0"/>
                          <a:ea typeface="Times New Roman" pitchFamily="18" charset="0"/>
                          <a:cs typeface="Arial" charset="0"/>
                        </a:rPr>
                        <a:t>13</a:t>
                      </a:r>
                    </a:p>
                  </a:txBody>
                  <a:tcPr marL="90000" marR="90000" marT="46800" marB="46800" anchor="b" horzOverflow="overflow">
                    <a:lnL>
                      <a:noFill/>
                    </a:lnL>
                    <a:lnR>
                      <a:noFill/>
                    </a:lnR>
                    <a:lnT>
                      <a:noFill/>
                    </a:lnT>
                    <a:lnB>
                      <a:noFill/>
                    </a:lnB>
                    <a:lnTlToBr>
                      <a:noFill/>
                    </a:lnTlToBr>
                    <a:lnBlToTr>
                      <a:noFill/>
                    </a:lnBlToTr>
                    <a:noFill/>
                  </a:tcPr>
                </a:tc>
                <a:tc>
                  <a:txBody>
                    <a:bodyPr/>
                    <a:lstStyle/>
                    <a:p>
                      <a:pPr marL="342900" marR="0" lvl="0" indent="-342900" algn="r" defTabSz="914400" rtl="0" eaLnBrk="1" fontAlgn="base" latinLnBrk="0" hangingPunct="1">
                        <a:lnSpc>
                          <a:spcPct val="5000"/>
                        </a:lnSpc>
                        <a:spcBef>
                          <a:spcPct val="0"/>
                        </a:spcBef>
                        <a:spcAft>
                          <a:spcPct val="0"/>
                        </a:spcAft>
                        <a:buClrTx/>
                        <a:buSzTx/>
                        <a:buFontTx/>
                        <a:buNone/>
                        <a:tabLst/>
                      </a:pPr>
                      <a:r>
                        <a:rPr kumimoji="0" lang="en-US" sz="1000" b="0" i="0" u="none" strike="noStrike" cap="none" normalizeH="0" baseline="0" smtClean="0">
                          <a:ln>
                            <a:noFill/>
                          </a:ln>
                          <a:solidFill>
                            <a:schemeClr val="tx1"/>
                          </a:solidFill>
                          <a:effectLst/>
                          <a:latin typeface="Arial" charset="0"/>
                          <a:ea typeface="Times New Roman" pitchFamily="18" charset="0"/>
                          <a:cs typeface="Arial" charset="0"/>
                        </a:rPr>
                        <a:t>17</a:t>
                      </a:r>
                    </a:p>
                  </a:txBody>
                  <a:tcPr marL="90000" marR="90000" marT="46800" marB="46800" anchor="b" horzOverflow="overflow">
                    <a:lnL>
                      <a:noFill/>
                    </a:lnL>
                    <a:lnR>
                      <a:noFill/>
                    </a:lnR>
                    <a:lnT>
                      <a:noFill/>
                    </a:lnT>
                    <a:lnB>
                      <a:noFill/>
                    </a:lnB>
                    <a:lnTlToBr>
                      <a:noFill/>
                    </a:lnTlToBr>
                    <a:lnBlToTr>
                      <a:noFill/>
                    </a:lnBlToTr>
                    <a:noFill/>
                  </a:tcPr>
                </a:tc>
                <a:tc>
                  <a:txBody>
                    <a:bodyPr/>
                    <a:lstStyle/>
                    <a:p>
                      <a:pPr marL="342900" marR="0" lvl="0" indent="-342900" algn="r" defTabSz="914400" rtl="0" eaLnBrk="1" fontAlgn="base" latinLnBrk="0" hangingPunct="1">
                        <a:lnSpc>
                          <a:spcPct val="5000"/>
                        </a:lnSpc>
                        <a:spcBef>
                          <a:spcPct val="0"/>
                        </a:spcBef>
                        <a:spcAft>
                          <a:spcPct val="0"/>
                        </a:spcAft>
                        <a:buClrTx/>
                        <a:buSzTx/>
                        <a:buFontTx/>
                        <a:buNone/>
                        <a:tabLst/>
                      </a:pPr>
                      <a:r>
                        <a:rPr kumimoji="0" lang="en-US" sz="1000" b="0" i="0" u="none" strike="noStrike" cap="none" normalizeH="0" baseline="0" smtClean="0">
                          <a:ln>
                            <a:noFill/>
                          </a:ln>
                          <a:solidFill>
                            <a:schemeClr val="tx1"/>
                          </a:solidFill>
                          <a:effectLst/>
                          <a:latin typeface="Arial" charset="0"/>
                          <a:ea typeface="Times New Roman" pitchFamily="18" charset="0"/>
                          <a:cs typeface="Arial" charset="0"/>
                        </a:rPr>
                        <a:t>19</a:t>
                      </a:r>
                    </a:p>
                  </a:txBody>
                  <a:tcPr marL="90000" marR="90000" marT="46800" marB="46800" anchor="b" horzOverflow="overflow">
                    <a:lnL>
                      <a:noFill/>
                    </a:lnL>
                    <a:lnR>
                      <a:noFill/>
                    </a:lnR>
                    <a:lnT>
                      <a:noFill/>
                    </a:lnT>
                    <a:lnB>
                      <a:noFill/>
                    </a:lnB>
                    <a:lnTlToBr>
                      <a:noFill/>
                    </a:lnTlToBr>
                    <a:lnBlToTr>
                      <a:noFill/>
                    </a:lnBlToTr>
                    <a:noFill/>
                  </a:tcPr>
                </a:tc>
                <a:tc>
                  <a:txBody>
                    <a:bodyPr/>
                    <a:lstStyle/>
                    <a:p>
                      <a:pPr marL="342900" marR="0" lvl="0" indent="-342900" algn="r" defTabSz="914400" rtl="0" eaLnBrk="1" fontAlgn="base" latinLnBrk="0" hangingPunct="1">
                        <a:lnSpc>
                          <a:spcPct val="5000"/>
                        </a:lnSpc>
                        <a:spcBef>
                          <a:spcPct val="0"/>
                        </a:spcBef>
                        <a:spcAft>
                          <a:spcPct val="0"/>
                        </a:spcAft>
                        <a:buClrTx/>
                        <a:buSzTx/>
                        <a:buFontTx/>
                        <a:buNone/>
                        <a:tabLst/>
                      </a:pPr>
                      <a:r>
                        <a:rPr kumimoji="0" lang="en-US" sz="1000" b="0" i="0" u="none" strike="noStrike" cap="none" normalizeH="0" baseline="0" smtClean="0">
                          <a:ln>
                            <a:noFill/>
                          </a:ln>
                          <a:solidFill>
                            <a:schemeClr val="tx1"/>
                          </a:solidFill>
                          <a:effectLst/>
                          <a:latin typeface="Arial" charset="0"/>
                          <a:ea typeface="Times New Roman" pitchFamily="18" charset="0"/>
                          <a:cs typeface="Arial" charset="0"/>
                        </a:rPr>
                        <a:t>17</a:t>
                      </a:r>
                    </a:p>
                  </a:txBody>
                  <a:tcPr marL="90000" marR="90000" marT="46800" marB="46800" anchor="b" horzOverflow="overflow">
                    <a:lnL>
                      <a:noFill/>
                    </a:lnL>
                    <a:lnR>
                      <a:noFill/>
                    </a:lnR>
                    <a:lnT>
                      <a:noFill/>
                    </a:lnT>
                    <a:lnB>
                      <a:noFill/>
                    </a:lnB>
                    <a:lnTlToBr>
                      <a:noFill/>
                    </a:lnTlToBr>
                    <a:lnBlToTr>
                      <a:noFill/>
                    </a:lnBlToTr>
                    <a:noFill/>
                  </a:tcPr>
                </a:tc>
                <a:tc>
                  <a:txBody>
                    <a:bodyPr/>
                    <a:lstStyle/>
                    <a:p>
                      <a:pPr marL="342900" marR="0" lvl="0" indent="-342900" algn="r" defTabSz="914400" rtl="0" eaLnBrk="1" fontAlgn="base" latinLnBrk="0" hangingPunct="1">
                        <a:lnSpc>
                          <a:spcPct val="5000"/>
                        </a:lnSpc>
                        <a:spcBef>
                          <a:spcPct val="0"/>
                        </a:spcBef>
                        <a:spcAft>
                          <a:spcPct val="0"/>
                        </a:spcAft>
                        <a:buClrTx/>
                        <a:buSzTx/>
                        <a:buFontTx/>
                        <a:buNone/>
                        <a:tabLst/>
                      </a:pPr>
                      <a:r>
                        <a:rPr kumimoji="0" lang="en-US" sz="1000" b="0" i="0" u="none" strike="noStrike" cap="none" normalizeH="0" baseline="0" smtClean="0">
                          <a:ln>
                            <a:noFill/>
                          </a:ln>
                          <a:solidFill>
                            <a:schemeClr val="tx1"/>
                          </a:solidFill>
                          <a:effectLst/>
                          <a:latin typeface="Arial" charset="0"/>
                          <a:ea typeface="Times New Roman" pitchFamily="18" charset="0"/>
                          <a:cs typeface="Arial" charset="0"/>
                        </a:rPr>
                        <a:t>17</a:t>
                      </a:r>
                    </a:p>
                  </a:txBody>
                  <a:tcPr marL="90000" marR="90000" marT="46800" marB="46800" anchor="b" horzOverflow="overflow">
                    <a:lnL>
                      <a:noFill/>
                    </a:lnL>
                    <a:lnR>
                      <a:noFill/>
                    </a:lnR>
                    <a:lnT>
                      <a:noFill/>
                    </a:lnT>
                    <a:lnB>
                      <a:noFill/>
                    </a:lnB>
                    <a:lnTlToBr>
                      <a:noFill/>
                    </a:lnTlToBr>
                    <a:lnBlToTr>
                      <a:noFill/>
                    </a:lnBlToTr>
                    <a:noFill/>
                  </a:tcPr>
                </a:tc>
                <a:tc>
                  <a:txBody>
                    <a:bodyPr/>
                    <a:lstStyle/>
                    <a:p>
                      <a:pPr marL="342900" marR="0" lvl="0" indent="-342900" algn="r" defTabSz="914400" rtl="0" eaLnBrk="1" fontAlgn="base" latinLnBrk="0" hangingPunct="1">
                        <a:lnSpc>
                          <a:spcPct val="5000"/>
                        </a:lnSpc>
                        <a:spcBef>
                          <a:spcPct val="0"/>
                        </a:spcBef>
                        <a:spcAft>
                          <a:spcPct val="0"/>
                        </a:spcAft>
                        <a:buClrTx/>
                        <a:buSzTx/>
                        <a:buFontTx/>
                        <a:buNone/>
                        <a:tabLst/>
                      </a:pPr>
                      <a:r>
                        <a:rPr kumimoji="0" lang="en-US" sz="1000" b="0" i="0" u="none" strike="noStrike" cap="none" normalizeH="0" baseline="0" smtClean="0">
                          <a:ln>
                            <a:noFill/>
                          </a:ln>
                          <a:solidFill>
                            <a:schemeClr val="tx1"/>
                          </a:solidFill>
                          <a:effectLst/>
                          <a:latin typeface="Arial" charset="0"/>
                          <a:ea typeface="Times New Roman" pitchFamily="18" charset="0"/>
                          <a:cs typeface="Arial" charset="0"/>
                        </a:rPr>
                        <a:t>19</a:t>
                      </a:r>
                    </a:p>
                  </a:txBody>
                  <a:tcPr marL="90000" marR="90000" marT="46800" marB="46800" anchor="b" horzOverflow="overflow">
                    <a:lnL>
                      <a:noFill/>
                    </a:lnL>
                    <a:lnR>
                      <a:noFill/>
                    </a:lnR>
                    <a:lnT>
                      <a:noFill/>
                    </a:lnT>
                    <a:lnB>
                      <a:noFill/>
                    </a:lnB>
                    <a:lnTlToBr>
                      <a:noFill/>
                    </a:lnTlToBr>
                    <a:lnBlToTr>
                      <a:noFill/>
                    </a:lnBlToTr>
                    <a:noFill/>
                  </a:tcPr>
                </a:tc>
                <a:tc>
                  <a:txBody>
                    <a:bodyPr/>
                    <a:lstStyle/>
                    <a:p>
                      <a:pPr marL="342900" marR="0" lvl="0" indent="-342900" algn="r" defTabSz="914400" rtl="0" eaLnBrk="1" fontAlgn="base" latinLnBrk="0" hangingPunct="1">
                        <a:lnSpc>
                          <a:spcPct val="5000"/>
                        </a:lnSpc>
                        <a:spcBef>
                          <a:spcPct val="0"/>
                        </a:spcBef>
                        <a:spcAft>
                          <a:spcPct val="0"/>
                        </a:spcAft>
                        <a:buClrTx/>
                        <a:buSzTx/>
                        <a:buFontTx/>
                        <a:buNone/>
                        <a:tabLst/>
                      </a:pPr>
                      <a:r>
                        <a:rPr kumimoji="0" lang="en-US" sz="1000" b="0" i="0" u="none" strike="noStrike" cap="none" normalizeH="0" baseline="0" smtClean="0">
                          <a:ln>
                            <a:noFill/>
                          </a:ln>
                          <a:solidFill>
                            <a:schemeClr val="tx1"/>
                          </a:solidFill>
                          <a:effectLst/>
                          <a:latin typeface="Arial" charset="0"/>
                          <a:ea typeface="Times New Roman" pitchFamily="18" charset="0"/>
                          <a:cs typeface="Arial" charset="0"/>
                        </a:rPr>
                        <a:t>17</a:t>
                      </a:r>
                    </a:p>
                  </a:txBody>
                  <a:tcPr marL="90000" marR="90000" marT="46800" marB="46800" anchor="b" horzOverflow="overflow">
                    <a:lnL>
                      <a:noFill/>
                    </a:lnL>
                    <a:lnR w="12700" cap="flat" cmpd="sng" algn="ctr">
                      <a:solidFill>
                        <a:schemeClr val="tx1"/>
                      </a:solidFill>
                      <a:prstDash val="solid"/>
                      <a:round/>
                      <a:headEnd type="none" w="med" len="med"/>
                      <a:tailEnd type="none" w="med" len="med"/>
                    </a:lnR>
                    <a:lnT>
                      <a:noFill/>
                    </a:lnT>
                    <a:lnB>
                      <a:noFill/>
                    </a:lnB>
                    <a:lnTlToBr>
                      <a:noFill/>
                    </a:lnTlToBr>
                    <a:lnBlToTr>
                      <a:noFill/>
                    </a:lnBlToTr>
                    <a:noFill/>
                  </a:tcPr>
                </a:tc>
              </a:tr>
              <a:tr h="0">
                <a:tc>
                  <a:txBody>
                    <a:bodyPr/>
                    <a:lstStyle/>
                    <a:p>
                      <a:pPr marL="342900" marR="0" lvl="0" indent="-342900" algn="r" defTabSz="914400" rtl="0" eaLnBrk="1" fontAlgn="base" latinLnBrk="0" hangingPunct="1">
                        <a:lnSpc>
                          <a:spcPct val="5000"/>
                        </a:lnSpc>
                        <a:spcBef>
                          <a:spcPct val="0"/>
                        </a:spcBef>
                        <a:spcAft>
                          <a:spcPct val="0"/>
                        </a:spcAft>
                        <a:buClrTx/>
                        <a:buSzTx/>
                        <a:buFontTx/>
                        <a:buNone/>
                        <a:tabLst/>
                      </a:pPr>
                      <a:r>
                        <a:rPr kumimoji="0" lang="en-US" sz="1000" b="0" i="0" u="none" strike="noStrike" cap="none" normalizeH="0" baseline="0" smtClean="0">
                          <a:ln>
                            <a:noFill/>
                          </a:ln>
                          <a:solidFill>
                            <a:schemeClr val="tx1"/>
                          </a:solidFill>
                          <a:effectLst/>
                          <a:latin typeface="Arial" charset="0"/>
                          <a:ea typeface="Times New Roman" pitchFamily="18" charset="0"/>
                          <a:cs typeface="Arial" charset="0"/>
                        </a:rPr>
                        <a:t>17</a:t>
                      </a:r>
                    </a:p>
                  </a:txBody>
                  <a:tcPr marL="90000" marR="90000" marT="46800" marB="46800" anchor="b" horzOverflow="overflow">
                    <a:lnL w="12700" cap="flat" cmpd="sng" algn="ctr">
                      <a:solidFill>
                        <a:schemeClr val="tx1"/>
                      </a:solidFill>
                      <a:prstDash val="solid"/>
                      <a:round/>
                      <a:headEnd type="none" w="med" len="med"/>
                      <a:tailEnd type="none" w="med" len="med"/>
                    </a:lnL>
                    <a:lnR>
                      <a:noFill/>
                    </a:lnR>
                    <a:lnT>
                      <a:noFill/>
                    </a:lnT>
                    <a:lnB>
                      <a:noFill/>
                    </a:lnB>
                    <a:lnTlToBr>
                      <a:noFill/>
                    </a:lnTlToBr>
                    <a:lnBlToTr>
                      <a:noFill/>
                    </a:lnBlToTr>
                    <a:noFill/>
                  </a:tcPr>
                </a:tc>
                <a:tc>
                  <a:txBody>
                    <a:bodyPr/>
                    <a:lstStyle/>
                    <a:p>
                      <a:pPr marL="342900" marR="0" lvl="0" indent="-342900" algn="r" defTabSz="914400" rtl="0" eaLnBrk="1" fontAlgn="base" latinLnBrk="0" hangingPunct="1">
                        <a:lnSpc>
                          <a:spcPct val="5000"/>
                        </a:lnSpc>
                        <a:spcBef>
                          <a:spcPct val="0"/>
                        </a:spcBef>
                        <a:spcAft>
                          <a:spcPct val="0"/>
                        </a:spcAft>
                        <a:buClrTx/>
                        <a:buSzTx/>
                        <a:buFontTx/>
                        <a:buNone/>
                        <a:tabLst/>
                      </a:pPr>
                      <a:r>
                        <a:rPr kumimoji="0" lang="en-US" sz="1000" b="0" i="0" u="none" strike="noStrike" cap="none" normalizeH="0" baseline="0" smtClean="0">
                          <a:ln>
                            <a:noFill/>
                          </a:ln>
                          <a:solidFill>
                            <a:schemeClr val="tx1"/>
                          </a:solidFill>
                          <a:effectLst/>
                          <a:latin typeface="Arial" charset="0"/>
                          <a:ea typeface="Times New Roman" pitchFamily="18" charset="0"/>
                          <a:cs typeface="Arial" charset="0"/>
                        </a:rPr>
                        <a:t>21</a:t>
                      </a:r>
                    </a:p>
                  </a:txBody>
                  <a:tcPr marL="90000" marR="90000" marT="46800" marB="46800" anchor="b" horzOverflow="overflow">
                    <a:lnL>
                      <a:noFill/>
                    </a:lnL>
                    <a:lnR>
                      <a:noFill/>
                    </a:lnR>
                    <a:lnT>
                      <a:noFill/>
                    </a:lnT>
                    <a:lnB>
                      <a:noFill/>
                    </a:lnB>
                    <a:lnTlToBr>
                      <a:noFill/>
                    </a:lnTlToBr>
                    <a:lnBlToTr>
                      <a:noFill/>
                    </a:lnBlToTr>
                    <a:noFill/>
                  </a:tcPr>
                </a:tc>
                <a:tc>
                  <a:txBody>
                    <a:bodyPr/>
                    <a:lstStyle/>
                    <a:p>
                      <a:pPr marL="342900" marR="0" lvl="0" indent="-342900" algn="r" defTabSz="914400" rtl="0" eaLnBrk="1" fontAlgn="base" latinLnBrk="0" hangingPunct="1">
                        <a:lnSpc>
                          <a:spcPct val="5000"/>
                        </a:lnSpc>
                        <a:spcBef>
                          <a:spcPct val="0"/>
                        </a:spcBef>
                        <a:spcAft>
                          <a:spcPct val="0"/>
                        </a:spcAft>
                        <a:buClrTx/>
                        <a:buSzTx/>
                        <a:buFontTx/>
                        <a:buNone/>
                        <a:tabLst/>
                      </a:pPr>
                      <a:r>
                        <a:rPr kumimoji="0" lang="en-US" sz="1000" b="0" i="0" u="none" strike="noStrike" cap="none" normalizeH="0" baseline="0" smtClean="0">
                          <a:ln>
                            <a:noFill/>
                          </a:ln>
                          <a:solidFill>
                            <a:schemeClr val="tx1"/>
                          </a:solidFill>
                          <a:effectLst/>
                          <a:latin typeface="Arial" charset="0"/>
                          <a:ea typeface="Times New Roman" pitchFamily="18" charset="0"/>
                          <a:cs typeface="Arial" charset="0"/>
                        </a:rPr>
                        <a:t>21</a:t>
                      </a:r>
                    </a:p>
                  </a:txBody>
                  <a:tcPr marL="90000" marR="90000" marT="46800" marB="46800" anchor="b" horzOverflow="overflow">
                    <a:lnL>
                      <a:noFill/>
                    </a:lnL>
                    <a:lnR>
                      <a:noFill/>
                    </a:lnR>
                    <a:lnT>
                      <a:noFill/>
                    </a:lnT>
                    <a:lnB>
                      <a:noFill/>
                    </a:lnB>
                    <a:lnTlToBr>
                      <a:noFill/>
                    </a:lnTlToBr>
                    <a:lnBlToTr>
                      <a:noFill/>
                    </a:lnBlToTr>
                    <a:noFill/>
                  </a:tcPr>
                </a:tc>
                <a:tc>
                  <a:txBody>
                    <a:bodyPr/>
                    <a:lstStyle/>
                    <a:p>
                      <a:pPr marL="342900" marR="0" lvl="0" indent="-342900" algn="r" defTabSz="914400" rtl="0" eaLnBrk="1" fontAlgn="base" latinLnBrk="0" hangingPunct="1">
                        <a:lnSpc>
                          <a:spcPct val="5000"/>
                        </a:lnSpc>
                        <a:spcBef>
                          <a:spcPct val="0"/>
                        </a:spcBef>
                        <a:spcAft>
                          <a:spcPct val="0"/>
                        </a:spcAft>
                        <a:buClrTx/>
                        <a:buSzTx/>
                        <a:buFontTx/>
                        <a:buNone/>
                        <a:tabLst/>
                      </a:pPr>
                      <a:r>
                        <a:rPr kumimoji="0" lang="en-US" sz="1000" b="0" i="0" u="none" strike="noStrike" cap="none" normalizeH="0" baseline="0" smtClean="0">
                          <a:ln>
                            <a:noFill/>
                          </a:ln>
                          <a:solidFill>
                            <a:schemeClr val="tx1"/>
                          </a:solidFill>
                          <a:effectLst/>
                          <a:latin typeface="Arial" charset="0"/>
                          <a:ea typeface="Times New Roman" pitchFamily="18" charset="0"/>
                          <a:cs typeface="Arial" charset="0"/>
                        </a:rPr>
                        <a:t>23</a:t>
                      </a:r>
                    </a:p>
                  </a:txBody>
                  <a:tcPr marL="90000" marR="90000" marT="46800" marB="46800" anchor="b" horzOverflow="overflow">
                    <a:lnL>
                      <a:noFill/>
                    </a:lnL>
                    <a:lnR>
                      <a:noFill/>
                    </a:lnR>
                    <a:lnT>
                      <a:noFill/>
                    </a:lnT>
                    <a:lnB>
                      <a:noFill/>
                    </a:lnB>
                    <a:lnTlToBr>
                      <a:noFill/>
                    </a:lnTlToBr>
                    <a:lnBlToTr>
                      <a:noFill/>
                    </a:lnBlToTr>
                    <a:noFill/>
                  </a:tcPr>
                </a:tc>
                <a:tc>
                  <a:txBody>
                    <a:bodyPr/>
                    <a:lstStyle/>
                    <a:p>
                      <a:pPr marL="342900" marR="0" lvl="0" indent="-342900" algn="r" defTabSz="914400" rtl="0" eaLnBrk="1" fontAlgn="base" latinLnBrk="0" hangingPunct="1">
                        <a:lnSpc>
                          <a:spcPct val="5000"/>
                        </a:lnSpc>
                        <a:spcBef>
                          <a:spcPct val="0"/>
                        </a:spcBef>
                        <a:spcAft>
                          <a:spcPct val="0"/>
                        </a:spcAft>
                        <a:buClrTx/>
                        <a:buSzTx/>
                        <a:buFontTx/>
                        <a:buNone/>
                        <a:tabLst/>
                      </a:pPr>
                      <a:r>
                        <a:rPr kumimoji="0" lang="en-US" sz="1000" b="0" i="0" u="none" strike="noStrike" cap="none" normalizeH="0" baseline="0" smtClean="0">
                          <a:ln>
                            <a:noFill/>
                          </a:ln>
                          <a:solidFill>
                            <a:schemeClr val="tx1"/>
                          </a:solidFill>
                          <a:effectLst/>
                          <a:latin typeface="Arial" charset="0"/>
                          <a:ea typeface="Times New Roman" pitchFamily="18" charset="0"/>
                          <a:cs typeface="Arial" charset="0"/>
                        </a:rPr>
                        <a:t>24</a:t>
                      </a:r>
                    </a:p>
                  </a:txBody>
                  <a:tcPr marL="90000" marR="90000" marT="46800" marB="46800" anchor="b" horzOverflow="overflow">
                    <a:lnL>
                      <a:noFill/>
                    </a:lnL>
                    <a:lnR>
                      <a:noFill/>
                    </a:lnR>
                    <a:lnT>
                      <a:noFill/>
                    </a:lnT>
                    <a:lnB>
                      <a:noFill/>
                    </a:lnB>
                    <a:lnTlToBr>
                      <a:noFill/>
                    </a:lnTlToBr>
                    <a:lnBlToTr>
                      <a:noFill/>
                    </a:lnBlToTr>
                    <a:noFill/>
                  </a:tcPr>
                </a:tc>
                <a:tc>
                  <a:txBody>
                    <a:bodyPr/>
                    <a:lstStyle/>
                    <a:p>
                      <a:pPr marL="342900" marR="0" lvl="0" indent="-342900" algn="r" defTabSz="914400" rtl="0" eaLnBrk="1" fontAlgn="base" latinLnBrk="0" hangingPunct="1">
                        <a:lnSpc>
                          <a:spcPct val="5000"/>
                        </a:lnSpc>
                        <a:spcBef>
                          <a:spcPct val="0"/>
                        </a:spcBef>
                        <a:spcAft>
                          <a:spcPct val="0"/>
                        </a:spcAft>
                        <a:buClrTx/>
                        <a:buSzTx/>
                        <a:buFontTx/>
                        <a:buNone/>
                        <a:tabLst/>
                      </a:pPr>
                      <a:r>
                        <a:rPr kumimoji="0" lang="en-US" sz="1000" b="0" i="0" u="none" strike="noStrike" cap="none" normalizeH="0" baseline="0" smtClean="0">
                          <a:ln>
                            <a:noFill/>
                          </a:ln>
                          <a:solidFill>
                            <a:schemeClr val="tx1"/>
                          </a:solidFill>
                          <a:effectLst/>
                          <a:latin typeface="Arial" charset="0"/>
                          <a:ea typeface="Times New Roman" pitchFamily="18" charset="0"/>
                          <a:cs typeface="Arial" charset="0"/>
                        </a:rPr>
                        <a:t>25</a:t>
                      </a:r>
                    </a:p>
                  </a:txBody>
                  <a:tcPr marL="90000" marR="90000" marT="46800" marB="46800" anchor="b" horzOverflow="overflow">
                    <a:lnL>
                      <a:noFill/>
                    </a:lnL>
                    <a:lnR>
                      <a:noFill/>
                    </a:lnR>
                    <a:lnT>
                      <a:noFill/>
                    </a:lnT>
                    <a:lnB>
                      <a:noFill/>
                    </a:lnB>
                    <a:lnTlToBr>
                      <a:noFill/>
                    </a:lnTlToBr>
                    <a:lnBlToTr>
                      <a:noFill/>
                    </a:lnBlToTr>
                    <a:noFill/>
                  </a:tcPr>
                </a:tc>
                <a:tc>
                  <a:txBody>
                    <a:bodyPr/>
                    <a:lstStyle/>
                    <a:p>
                      <a:pPr marL="342900" marR="0" lvl="0" indent="-342900" algn="r" defTabSz="914400" rtl="0" eaLnBrk="1" fontAlgn="base" latinLnBrk="0" hangingPunct="1">
                        <a:lnSpc>
                          <a:spcPct val="5000"/>
                        </a:lnSpc>
                        <a:spcBef>
                          <a:spcPct val="0"/>
                        </a:spcBef>
                        <a:spcAft>
                          <a:spcPct val="0"/>
                        </a:spcAft>
                        <a:buClrTx/>
                        <a:buSzTx/>
                        <a:buFontTx/>
                        <a:buNone/>
                        <a:tabLst/>
                      </a:pPr>
                      <a:r>
                        <a:rPr kumimoji="0" lang="en-US" sz="1000" b="0" i="0" u="none" strike="noStrike" cap="none" normalizeH="0" baseline="0" smtClean="0">
                          <a:ln>
                            <a:noFill/>
                          </a:ln>
                          <a:solidFill>
                            <a:schemeClr val="tx1"/>
                          </a:solidFill>
                          <a:effectLst/>
                          <a:latin typeface="Arial" charset="0"/>
                          <a:ea typeface="Times New Roman" pitchFamily="18" charset="0"/>
                          <a:cs typeface="Arial" charset="0"/>
                        </a:rPr>
                        <a:t>26</a:t>
                      </a:r>
                    </a:p>
                  </a:txBody>
                  <a:tcPr marL="90000" marR="90000" marT="46800" marB="46800" anchor="b" horzOverflow="overflow">
                    <a:lnL>
                      <a:noFill/>
                    </a:lnL>
                    <a:lnR>
                      <a:noFill/>
                    </a:lnR>
                    <a:lnT>
                      <a:noFill/>
                    </a:lnT>
                    <a:lnB>
                      <a:noFill/>
                    </a:lnB>
                    <a:lnTlToBr>
                      <a:noFill/>
                    </a:lnTlToBr>
                    <a:lnBlToTr>
                      <a:noFill/>
                    </a:lnBlToTr>
                    <a:solidFill>
                      <a:srgbClr val="FF6600"/>
                    </a:solidFill>
                  </a:tcPr>
                </a:tc>
                <a:tc>
                  <a:txBody>
                    <a:bodyPr/>
                    <a:lstStyle/>
                    <a:p>
                      <a:pPr marL="342900" marR="0" lvl="0" indent="-342900" algn="r" defTabSz="914400" rtl="0" eaLnBrk="1" fontAlgn="base" latinLnBrk="0" hangingPunct="1">
                        <a:lnSpc>
                          <a:spcPct val="5000"/>
                        </a:lnSpc>
                        <a:spcBef>
                          <a:spcPct val="0"/>
                        </a:spcBef>
                        <a:spcAft>
                          <a:spcPct val="0"/>
                        </a:spcAft>
                        <a:buClrTx/>
                        <a:buSzTx/>
                        <a:buFontTx/>
                        <a:buNone/>
                        <a:tabLst/>
                      </a:pPr>
                      <a:r>
                        <a:rPr kumimoji="0" lang="en-US" sz="1000" b="0" i="0" u="none" strike="noStrike" cap="none" normalizeH="0" baseline="0" smtClean="0">
                          <a:ln>
                            <a:noFill/>
                          </a:ln>
                          <a:solidFill>
                            <a:schemeClr val="tx1"/>
                          </a:solidFill>
                          <a:effectLst/>
                          <a:latin typeface="Arial" charset="0"/>
                          <a:ea typeface="Times New Roman" pitchFamily="18" charset="0"/>
                          <a:cs typeface="Arial" charset="0"/>
                        </a:rPr>
                        <a:t>27</a:t>
                      </a:r>
                    </a:p>
                  </a:txBody>
                  <a:tcPr marL="90000" marR="90000" marT="46800" marB="46800" anchor="b" horzOverflow="overflow">
                    <a:lnL>
                      <a:noFill/>
                    </a:lnL>
                    <a:lnR>
                      <a:noFill/>
                    </a:lnR>
                    <a:lnT>
                      <a:noFill/>
                    </a:lnT>
                    <a:lnB>
                      <a:noFill/>
                    </a:lnB>
                    <a:lnTlToBr>
                      <a:noFill/>
                    </a:lnTlToBr>
                    <a:lnBlToTr>
                      <a:noFill/>
                    </a:lnBlToTr>
                    <a:solidFill>
                      <a:srgbClr val="FF6600"/>
                    </a:solidFill>
                  </a:tcPr>
                </a:tc>
                <a:tc>
                  <a:txBody>
                    <a:bodyPr/>
                    <a:lstStyle/>
                    <a:p>
                      <a:pPr marL="342900" marR="0" lvl="0" indent="-342900" algn="r" defTabSz="914400" rtl="0" eaLnBrk="1" fontAlgn="base" latinLnBrk="0" hangingPunct="1">
                        <a:lnSpc>
                          <a:spcPct val="5000"/>
                        </a:lnSpc>
                        <a:spcBef>
                          <a:spcPct val="0"/>
                        </a:spcBef>
                        <a:spcAft>
                          <a:spcPct val="0"/>
                        </a:spcAft>
                        <a:buClrTx/>
                        <a:buSzTx/>
                        <a:buFontTx/>
                        <a:buNone/>
                        <a:tabLst/>
                      </a:pPr>
                      <a:r>
                        <a:rPr kumimoji="0" lang="en-US" sz="1000" b="0" i="0" u="none" strike="noStrike" cap="none" normalizeH="0" baseline="0" smtClean="0">
                          <a:ln>
                            <a:noFill/>
                          </a:ln>
                          <a:solidFill>
                            <a:schemeClr val="tx1"/>
                          </a:solidFill>
                          <a:effectLst/>
                          <a:latin typeface="Arial" charset="0"/>
                          <a:ea typeface="Times New Roman" pitchFamily="18" charset="0"/>
                          <a:cs typeface="Arial" charset="0"/>
                        </a:rPr>
                        <a:t>26</a:t>
                      </a:r>
                    </a:p>
                  </a:txBody>
                  <a:tcPr marL="90000" marR="90000" marT="46800" marB="46800" anchor="b" horzOverflow="overflow">
                    <a:lnL>
                      <a:noFill/>
                    </a:lnL>
                    <a:lnR w="12700" cap="flat" cmpd="sng" algn="ctr">
                      <a:solidFill>
                        <a:schemeClr val="tx1"/>
                      </a:solidFill>
                      <a:prstDash val="solid"/>
                      <a:round/>
                      <a:headEnd type="none" w="med" len="med"/>
                      <a:tailEnd type="none" w="med" len="med"/>
                    </a:lnR>
                    <a:lnT>
                      <a:noFill/>
                    </a:lnT>
                    <a:lnB>
                      <a:noFill/>
                    </a:lnB>
                    <a:lnTlToBr>
                      <a:noFill/>
                    </a:lnTlToBr>
                    <a:lnBlToTr>
                      <a:noFill/>
                    </a:lnBlToTr>
                    <a:solidFill>
                      <a:srgbClr val="FF6600"/>
                    </a:solidFill>
                  </a:tcPr>
                </a:tc>
              </a:tr>
              <a:tr h="0">
                <a:tc>
                  <a:txBody>
                    <a:bodyPr/>
                    <a:lstStyle/>
                    <a:p>
                      <a:pPr marL="342900" marR="0" lvl="0" indent="-342900" algn="r" defTabSz="914400" rtl="0" eaLnBrk="1" fontAlgn="base" latinLnBrk="0" hangingPunct="1">
                        <a:lnSpc>
                          <a:spcPct val="5000"/>
                        </a:lnSpc>
                        <a:spcBef>
                          <a:spcPct val="0"/>
                        </a:spcBef>
                        <a:spcAft>
                          <a:spcPct val="0"/>
                        </a:spcAft>
                        <a:buClrTx/>
                        <a:buSzTx/>
                        <a:buFontTx/>
                        <a:buNone/>
                        <a:tabLst/>
                      </a:pPr>
                      <a:r>
                        <a:rPr kumimoji="0" lang="en-US" sz="1000" b="0" i="0" u="none" strike="noStrike" cap="none" normalizeH="0" baseline="0" smtClean="0">
                          <a:ln>
                            <a:noFill/>
                          </a:ln>
                          <a:solidFill>
                            <a:schemeClr val="tx1"/>
                          </a:solidFill>
                          <a:effectLst/>
                          <a:latin typeface="Arial" charset="0"/>
                          <a:ea typeface="Times New Roman" pitchFamily="18" charset="0"/>
                          <a:cs typeface="Arial" charset="0"/>
                        </a:rPr>
                        <a:t>18</a:t>
                      </a:r>
                    </a:p>
                  </a:txBody>
                  <a:tcPr marL="90000" marR="90000" marT="46800" marB="46800" anchor="b" horzOverflow="overflow">
                    <a:lnL w="12700" cap="flat" cmpd="sng" algn="ctr">
                      <a:solidFill>
                        <a:schemeClr val="tx1"/>
                      </a:solidFill>
                      <a:prstDash val="solid"/>
                      <a:round/>
                      <a:headEnd type="none" w="med" len="med"/>
                      <a:tailEnd type="none" w="med" len="med"/>
                    </a:lnL>
                    <a:lnR>
                      <a:noFill/>
                    </a:lnR>
                    <a:lnT>
                      <a:noFill/>
                    </a:lnT>
                    <a:lnB>
                      <a:noFill/>
                    </a:lnB>
                    <a:lnTlToBr>
                      <a:noFill/>
                    </a:lnTlToBr>
                    <a:lnBlToTr>
                      <a:noFill/>
                    </a:lnBlToTr>
                    <a:noFill/>
                  </a:tcPr>
                </a:tc>
                <a:tc>
                  <a:txBody>
                    <a:bodyPr/>
                    <a:lstStyle/>
                    <a:p>
                      <a:pPr marL="342900" marR="0" lvl="0" indent="-342900" algn="r" defTabSz="914400" rtl="0" eaLnBrk="1" fontAlgn="base" latinLnBrk="0" hangingPunct="1">
                        <a:lnSpc>
                          <a:spcPct val="5000"/>
                        </a:lnSpc>
                        <a:spcBef>
                          <a:spcPct val="0"/>
                        </a:spcBef>
                        <a:spcAft>
                          <a:spcPct val="0"/>
                        </a:spcAft>
                        <a:buClrTx/>
                        <a:buSzTx/>
                        <a:buFontTx/>
                        <a:buNone/>
                        <a:tabLst/>
                      </a:pPr>
                      <a:r>
                        <a:rPr kumimoji="0" lang="en-US" sz="1000" b="0" i="0" u="none" strike="noStrike" cap="none" normalizeH="0" baseline="0" smtClean="0">
                          <a:ln>
                            <a:noFill/>
                          </a:ln>
                          <a:solidFill>
                            <a:schemeClr val="tx1"/>
                          </a:solidFill>
                          <a:effectLst/>
                          <a:latin typeface="Arial" charset="0"/>
                          <a:ea typeface="Times New Roman" pitchFamily="18" charset="0"/>
                          <a:cs typeface="Arial" charset="0"/>
                        </a:rPr>
                        <a:t>24</a:t>
                      </a:r>
                    </a:p>
                  </a:txBody>
                  <a:tcPr marL="90000" marR="90000" marT="46800" marB="46800" anchor="b" horzOverflow="overflow">
                    <a:lnL>
                      <a:noFill/>
                    </a:lnL>
                    <a:lnR>
                      <a:noFill/>
                    </a:lnR>
                    <a:lnT>
                      <a:noFill/>
                    </a:lnT>
                    <a:lnB>
                      <a:noFill/>
                    </a:lnB>
                    <a:lnTlToBr>
                      <a:noFill/>
                    </a:lnTlToBr>
                    <a:lnBlToTr>
                      <a:noFill/>
                    </a:lnBlToTr>
                    <a:noFill/>
                  </a:tcPr>
                </a:tc>
                <a:tc>
                  <a:txBody>
                    <a:bodyPr/>
                    <a:lstStyle/>
                    <a:p>
                      <a:pPr marL="342900" marR="0" lvl="0" indent="-342900" algn="r" defTabSz="914400" rtl="0" eaLnBrk="1" fontAlgn="base" latinLnBrk="0" hangingPunct="1">
                        <a:lnSpc>
                          <a:spcPct val="5000"/>
                        </a:lnSpc>
                        <a:spcBef>
                          <a:spcPct val="0"/>
                        </a:spcBef>
                        <a:spcAft>
                          <a:spcPct val="0"/>
                        </a:spcAft>
                        <a:buClrTx/>
                        <a:buSzTx/>
                        <a:buFontTx/>
                        <a:buNone/>
                        <a:tabLst/>
                      </a:pPr>
                      <a:r>
                        <a:rPr kumimoji="0" lang="en-US" sz="1000" b="0" i="0" u="none" strike="noStrike" cap="none" normalizeH="0" baseline="0" smtClean="0">
                          <a:ln>
                            <a:noFill/>
                          </a:ln>
                          <a:solidFill>
                            <a:schemeClr val="tx1"/>
                          </a:solidFill>
                          <a:effectLst/>
                          <a:latin typeface="Arial" charset="0"/>
                          <a:ea typeface="Times New Roman" pitchFamily="18" charset="0"/>
                          <a:cs typeface="Arial" charset="0"/>
                        </a:rPr>
                        <a:t>24</a:t>
                      </a:r>
                    </a:p>
                  </a:txBody>
                  <a:tcPr marL="90000" marR="90000" marT="46800" marB="46800" anchor="b" horzOverflow="overflow">
                    <a:lnL>
                      <a:noFill/>
                    </a:lnL>
                    <a:lnR>
                      <a:noFill/>
                    </a:lnR>
                    <a:lnT>
                      <a:noFill/>
                    </a:lnT>
                    <a:lnB>
                      <a:noFill/>
                    </a:lnB>
                    <a:lnTlToBr>
                      <a:noFill/>
                    </a:lnTlToBr>
                    <a:lnBlToTr>
                      <a:noFill/>
                    </a:lnBlToTr>
                    <a:noFill/>
                  </a:tcPr>
                </a:tc>
                <a:tc>
                  <a:txBody>
                    <a:bodyPr/>
                    <a:lstStyle/>
                    <a:p>
                      <a:pPr marL="342900" marR="0" lvl="0" indent="-342900" algn="r" defTabSz="914400" rtl="0" eaLnBrk="1" fontAlgn="base" latinLnBrk="0" hangingPunct="1">
                        <a:lnSpc>
                          <a:spcPct val="5000"/>
                        </a:lnSpc>
                        <a:spcBef>
                          <a:spcPct val="0"/>
                        </a:spcBef>
                        <a:spcAft>
                          <a:spcPct val="0"/>
                        </a:spcAft>
                        <a:buClrTx/>
                        <a:buSzTx/>
                        <a:buFontTx/>
                        <a:buNone/>
                        <a:tabLst/>
                      </a:pPr>
                      <a:r>
                        <a:rPr kumimoji="0" lang="en-US" sz="1000" b="0" i="0" u="none" strike="noStrike" cap="none" normalizeH="0" baseline="0" smtClean="0">
                          <a:ln>
                            <a:noFill/>
                          </a:ln>
                          <a:solidFill>
                            <a:schemeClr val="tx1"/>
                          </a:solidFill>
                          <a:effectLst/>
                          <a:latin typeface="Arial" charset="0"/>
                          <a:ea typeface="Times New Roman" pitchFamily="18" charset="0"/>
                          <a:cs typeface="Arial" charset="0"/>
                        </a:rPr>
                        <a:t>27</a:t>
                      </a:r>
                    </a:p>
                  </a:txBody>
                  <a:tcPr marL="90000" marR="90000" marT="46800" marB="46800" anchor="b" horzOverflow="overflow">
                    <a:lnL>
                      <a:noFill/>
                    </a:lnL>
                    <a:lnR>
                      <a:noFill/>
                    </a:lnR>
                    <a:lnT>
                      <a:noFill/>
                    </a:lnT>
                    <a:lnB>
                      <a:noFill/>
                    </a:lnB>
                    <a:lnTlToBr>
                      <a:noFill/>
                    </a:lnTlToBr>
                    <a:lnBlToTr>
                      <a:noFill/>
                    </a:lnBlToTr>
                    <a:solidFill>
                      <a:srgbClr val="FF6600"/>
                    </a:solidFill>
                  </a:tcPr>
                </a:tc>
                <a:tc>
                  <a:txBody>
                    <a:bodyPr/>
                    <a:lstStyle/>
                    <a:p>
                      <a:pPr marL="342900" marR="0" lvl="0" indent="-342900" algn="r" defTabSz="914400" rtl="0" eaLnBrk="1" fontAlgn="base" latinLnBrk="0" hangingPunct="1">
                        <a:lnSpc>
                          <a:spcPct val="5000"/>
                        </a:lnSpc>
                        <a:spcBef>
                          <a:spcPct val="0"/>
                        </a:spcBef>
                        <a:spcAft>
                          <a:spcPct val="0"/>
                        </a:spcAft>
                        <a:buClrTx/>
                        <a:buSzTx/>
                        <a:buFontTx/>
                        <a:buNone/>
                        <a:tabLst/>
                      </a:pPr>
                      <a:r>
                        <a:rPr kumimoji="0" lang="en-US" sz="1000" b="0" i="0" u="none" strike="noStrike" cap="none" normalizeH="0" baseline="0" smtClean="0">
                          <a:ln>
                            <a:noFill/>
                          </a:ln>
                          <a:solidFill>
                            <a:schemeClr val="tx1"/>
                          </a:solidFill>
                          <a:effectLst/>
                          <a:latin typeface="Arial" charset="0"/>
                          <a:ea typeface="Times New Roman" pitchFamily="18" charset="0"/>
                          <a:cs typeface="Arial" charset="0"/>
                        </a:rPr>
                        <a:t>28</a:t>
                      </a:r>
                    </a:p>
                  </a:txBody>
                  <a:tcPr marL="90000" marR="90000" marT="46800" marB="46800" anchor="b" horzOverflow="overflow">
                    <a:lnL>
                      <a:noFill/>
                    </a:lnL>
                    <a:lnR>
                      <a:noFill/>
                    </a:lnR>
                    <a:lnT>
                      <a:noFill/>
                    </a:lnT>
                    <a:lnB>
                      <a:noFill/>
                    </a:lnB>
                    <a:lnTlToBr>
                      <a:noFill/>
                    </a:lnTlToBr>
                    <a:lnBlToTr>
                      <a:noFill/>
                    </a:lnBlToTr>
                    <a:solidFill>
                      <a:srgbClr val="FF6600"/>
                    </a:solidFill>
                  </a:tcPr>
                </a:tc>
                <a:tc>
                  <a:txBody>
                    <a:bodyPr/>
                    <a:lstStyle/>
                    <a:p>
                      <a:pPr marL="342900" marR="0" lvl="0" indent="-342900" algn="r" defTabSz="914400" rtl="0" eaLnBrk="1" fontAlgn="base" latinLnBrk="0" hangingPunct="1">
                        <a:lnSpc>
                          <a:spcPct val="5000"/>
                        </a:lnSpc>
                        <a:spcBef>
                          <a:spcPct val="0"/>
                        </a:spcBef>
                        <a:spcAft>
                          <a:spcPct val="0"/>
                        </a:spcAft>
                        <a:buClrTx/>
                        <a:buSzTx/>
                        <a:buFontTx/>
                        <a:buNone/>
                        <a:tabLst/>
                      </a:pPr>
                      <a:r>
                        <a:rPr kumimoji="0" lang="en-US" sz="1000" b="0" i="0" u="none" strike="noStrike" cap="none" normalizeH="0" baseline="0" smtClean="0">
                          <a:ln>
                            <a:noFill/>
                          </a:ln>
                          <a:solidFill>
                            <a:schemeClr val="tx1"/>
                          </a:solidFill>
                          <a:effectLst/>
                          <a:latin typeface="Arial" charset="0"/>
                          <a:ea typeface="Times New Roman" pitchFamily="18" charset="0"/>
                          <a:cs typeface="Arial" charset="0"/>
                        </a:rPr>
                        <a:t>28</a:t>
                      </a:r>
                    </a:p>
                  </a:txBody>
                  <a:tcPr marL="90000" marR="90000" marT="46800" marB="46800" anchor="b" horzOverflow="overflow">
                    <a:lnL>
                      <a:noFill/>
                    </a:lnL>
                    <a:lnR>
                      <a:noFill/>
                    </a:lnR>
                    <a:lnT>
                      <a:noFill/>
                    </a:lnT>
                    <a:lnB>
                      <a:noFill/>
                    </a:lnB>
                    <a:lnTlToBr>
                      <a:noFill/>
                    </a:lnTlToBr>
                    <a:lnBlToTr>
                      <a:noFill/>
                    </a:lnBlToTr>
                    <a:solidFill>
                      <a:srgbClr val="FF6600"/>
                    </a:solidFill>
                  </a:tcPr>
                </a:tc>
                <a:tc>
                  <a:txBody>
                    <a:bodyPr/>
                    <a:lstStyle/>
                    <a:p>
                      <a:pPr marL="342900" marR="0" lvl="0" indent="-342900" algn="r" defTabSz="914400" rtl="0" eaLnBrk="1" fontAlgn="base" latinLnBrk="0" hangingPunct="1">
                        <a:lnSpc>
                          <a:spcPct val="5000"/>
                        </a:lnSpc>
                        <a:spcBef>
                          <a:spcPct val="0"/>
                        </a:spcBef>
                        <a:spcAft>
                          <a:spcPct val="0"/>
                        </a:spcAft>
                        <a:buClrTx/>
                        <a:buSzTx/>
                        <a:buFontTx/>
                        <a:buNone/>
                        <a:tabLst/>
                      </a:pPr>
                      <a:r>
                        <a:rPr kumimoji="0" lang="en-US" sz="1000" b="0" i="0" u="none" strike="noStrike" cap="none" normalizeH="0" baseline="0" smtClean="0">
                          <a:ln>
                            <a:noFill/>
                          </a:ln>
                          <a:solidFill>
                            <a:schemeClr val="tx1"/>
                          </a:solidFill>
                          <a:effectLst/>
                          <a:latin typeface="Arial" charset="0"/>
                          <a:ea typeface="Times New Roman" pitchFamily="18" charset="0"/>
                          <a:cs typeface="Arial" charset="0"/>
                        </a:rPr>
                        <a:t>31</a:t>
                      </a:r>
                    </a:p>
                  </a:txBody>
                  <a:tcPr marL="90000" marR="90000" marT="46800" marB="46800" anchor="b" horzOverflow="overflow">
                    <a:lnL>
                      <a:noFill/>
                    </a:lnL>
                    <a:lnR>
                      <a:noFill/>
                    </a:lnR>
                    <a:lnT>
                      <a:noFill/>
                    </a:lnT>
                    <a:lnB>
                      <a:noFill/>
                    </a:lnB>
                    <a:lnTlToBr>
                      <a:noFill/>
                    </a:lnTlToBr>
                    <a:lnBlToTr>
                      <a:noFill/>
                    </a:lnBlToTr>
                    <a:solidFill>
                      <a:srgbClr val="FF0000"/>
                    </a:solidFill>
                  </a:tcPr>
                </a:tc>
                <a:tc>
                  <a:txBody>
                    <a:bodyPr/>
                    <a:lstStyle/>
                    <a:p>
                      <a:pPr marL="342900" marR="0" lvl="0" indent="-342900" algn="r" defTabSz="914400" rtl="0" eaLnBrk="1" fontAlgn="base" latinLnBrk="0" hangingPunct="1">
                        <a:lnSpc>
                          <a:spcPct val="5000"/>
                        </a:lnSpc>
                        <a:spcBef>
                          <a:spcPct val="0"/>
                        </a:spcBef>
                        <a:spcAft>
                          <a:spcPct val="0"/>
                        </a:spcAft>
                        <a:buClrTx/>
                        <a:buSzTx/>
                        <a:buFontTx/>
                        <a:buNone/>
                        <a:tabLst/>
                      </a:pPr>
                      <a:r>
                        <a:rPr kumimoji="0" lang="en-US" sz="1000" b="0" i="0" u="none" strike="noStrike" cap="none" normalizeH="0" baseline="0" smtClean="0">
                          <a:ln>
                            <a:noFill/>
                          </a:ln>
                          <a:solidFill>
                            <a:schemeClr val="tx1"/>
                          </a:solidFill>
                          <a:effectLst/>
                          <a:latin typeface="Arial" charset="0"/>
                          <a:ea typeface="Times New Roman" pitchFamily="18" charset="0"/>
                          <a:cs typeface="Arial" charset="0"/>
                        </a:rPr>
                        <a:t>35</a:t>
                      </a:r>
                    </a:p>
                  </a:txBody>
                  <a:tcPr marL="90000" marR="90000" marT="46800" marB="46800" anchor="b" horzOverflow="overflow">
                    <a:lnL>
                      <a:noFill/>
                    </a:lnL>
                    <a:lnR>
                      <a:noFill/>
                    </a:lnR>
                    <a:lnT>
                      <a:noFill/>
                    </a:lnT>
                    <a:lnB>
                      <a:noFill/>
                    </a:lnB>
                    <a:lnTlToBr>
                      <a:noFill/>
                    </a:lnTlToBr>
                    <a:lnBlToTr>
                      <a:noFill/>
                    </a:lnBlToTr>
                    <a:solidFill>
                      <a:srgbClr val="FF0000"/>
                    </a:solidFill>
                  </a:tcPr>
                </a:tc>
                <a:tc>
                  <a:txBody>
                    <a:bodyPr/>
                    <a:lstStyle/>
                    <a:p>
                      <a:pPr marL="342900" marR="0" lvl="0" indent="-342900" algn="r" defTabSz="914400" rtl="0" eaLnBrk="1" fontAlgn="base" latinLnBrk="0" hangingPunct="1">
                        <a:lnSpc>
                          <a:spcPct val="5000"/>
                        </a:lnSpc>
                        <a:spcBef>
                          <a:spcPct val="0"/>
                        </a:spcBef>
                        <a:spcAft>
                          <a:spcPct val="0"/>
                        </a:spcAft>
                        <a:buClrTx/>
                        <a:buSzTx/>
                        <a:buFontTx/>
                        <a:buNone/>
                        <a:tabLst/>
                      </a:pPr>
                      <a:r>
                        <a:rPr kumimoji="0" lang="en-US" sz="1000" b="0" i="0" u="none" strike="noStrike" cap="none" normalizeH="0" baseline="0" smtClean="0">
                          <a:ln>
                            <a:noFill/>
                          </a:ln>
                          <a:solidFill>
                            <a:schemeClr val="tx1"/>
                          </a:solidFill>
                          <a:effectLst/>
                          <a:latin typeface="Arial" charset="0"/>
                          <a:ea typeface="Times New Roman" pitchFamily="18" charset="0"/>
                          <a:cs typeface="Arial" charset="0"/>
                        </a:rPr>
                        <a:t>35</a:t>
                      </a:r>
                    </a:p>
                  </a:txBody>
                  <a:tcPr marL="90000" marR="90000" marT="46800" marB="46800" anchor="b" horzOverflow="overflow">
                    <a:lnL>
                      <a:noFill/>
                    </a:lnL>
                    <a:lnR w="12700" cap="flat" cmpd="sng" algn="ctr">
                      <a:solidFill>
                        <a:schemeClr val="tx1"/>
                      </a:solidFill>
                      <a:prstDash val="solid"/>
                      <a:round/>
                      <a:headEnd type="none" w="med" len="med"/>
                      <a:tailEnd type="none" w="med" len="med"/>
                    </a:lnR>
                    <a:lnT>
                      <a:noFill/>
                    </a:lnT>
                    <a:lnB>
                      <a:noFill/>
                    </a:lnB>
                    <a:lnTlToBr>
                      <a:noFill/>
                    </a:lnTlToBr>
                    <a:lnBlToTr>
                      <a:noFill/>
                    </a:lnBlToTr>
                    <a:solidFill>
                      <a:srgbClr val="FF0000"/>
                    </a:solidFill>
                  </a:tcPr>
                </a:tc>
              </a:tr>
              <a:tr h="0">
                <a:tc>
                  <a:txBody>
                    <a:bodyPr/>
                    <a:lstStyle/>
                    <a:p>
                      <a:pPr marL="342900" marR="0" lvl="0" indent="-342900" algn="r" defTabSz="914400" rtl="0" eaLnBrk="1" fontAlgn="base" latinLnBrk="0" hangingPunct="1">
                        <a:lnSpc>
                          <a:spcPct val="5000"/>
                        </a:lnSpc>
                        <a:spcBef>
                          <a:spcPct val="0"/>
                        </a:spcBef>
                        <a:spcAft>
                          <a:spcPct val="0"/>
                        </a:spcAft>
                        <a:buClrTx/>
                        <a:buSzTx/>
                        <a:buFontTx/>
                        <a:buNone/>
                        <a:tabLst/>
                      </a:pPr>
                      <a:r>
                        <a:rPr kumimoji="0" lang="en-US" sz="1000" b="0" i="0" u="none" strike="noStrike" cap="none" normalizeH="0" baseline="0" smtClean="0">
                          <a:ln>
                            <a:noFill/>
                          </a:ln>
                          <a:solidFill>
                            <a:schemeClr val="tx1"/>
                          </a:solidFill>
                          <a:effectLst/>
                          <a:latin typeface="Arial" charset="0"/>
                          <a:ea typeface="Times New Roman" pitchFamily="18" charset="0"/>
                          <a:cs typeface="Arial" charset="0"/>
                        </a:rPr>
                        <a:t>19</a:t>
                      </a:r>
                    </a:p>
                  </a:txBody>
                  <a:tcPr marL="90000" marR="90000" marT="46800" marB="46800" anchor="b" horzOverflow="overflow">
                    <a:lnL w="12700" cap="flat" cmpd="sng" algn="ctr">
                      <a:solidFill>
                        <a:schemeClr val="tx1"/>
                      </a:solidFill>
                      <a:prstDash val="solid"/>
                      <a:round/>
                      <a:headEnd type="none" w="med" len="med"/>
                      <a:tailEnd type="none" w="med" len="med"/>
                    </a:lnL>
                    <a:lnR>
                      <a:noFill/>
                    </a:lnR>
                    <a:lnT>
                      <a:noFill/>
                    </a:lnT>
                    <a:lnB>
                      <a:noFill/>
                    </a:lnB>
                    <a:lnTlToBr>
                      <a:noFill/>
                    </a:lnTlToBr>
                    <a:lnBlToTr>
                      <a:noFill/>
                    </a:lnBlToTr>
                    <a:noFill/>
                  </a:tcPr>
                </a:tc>
                <a:tc>
                  <a:txBody>
                    <a:bodyPr/>
                    <a:lstStyle/>
                    <a:p>
                      <a:pPr marL="342900" marR="0" lvl="0" indent="-342900" algn="r" defTabSz="914400" rtl="0" eaLnBrk="1" fontAlgn="base" latinLnBrk="0" hangingPunct="1">
                        <a:lnSpc>
                          <a:spcPct val="5000"/>
                        </a:lnSpc>
                        <a:spcBef>
                          <a:spcPct val="0"/>
                        </a:spcBef>
                        <a:spcAft>
                          <a:spcPct val="0"/>
                        </a:spcAft>
                        <a:buClrTx/>
                        <a:buSzTx/>
                        <a:buFontTx/>
                        <a:buNone/>
                        <a:tabLst/>
                      </a:pPr>
                      <a:r>
                        <a:rPr kumimoji="0" lang="en-US" sz="1000" b="0" i="0" u="none" strike="noStrike" cap="none" normalizeH="0" baseline="0" smtClean="0">
                          <a:ln>
                            <a:noFill/>
                          </a:ln>
                          <a:solidFill>
                            <a:schemeClr val="tx1"/>
                          </a:solidFill>
                          <a:effectLst/>
                          <a:latin typeface="Arial" charset="0"/>
                          <a:ea typeface="Times New Roman" pitchFamily="18" charset="0"/>
                          <a:cs typeface="Arial" charset="0"/>
                        </a:rPr>
                        <a:t>24</a:t>
                      </a:r>
                    </a:p>
                  </a:txBody>
                  <a:tcPr marL="90000" marR="90000" marT="46800" marB="46800" anchor="b" horzOverflow="overflow">
                    <a:lnL>
                      <a:noFill/>
                    </a:lnL>
                    <a:lnR>
                      <a:noFill/>
                    </a:lnR>
                    <a:lnT>
                      <a:noFill/>
                    </a:lnT>
                    <a:lnB>
                      <a:noFill/>
                    </a:lnB>
                    <a:lnTlToBr>
                      <a:noFill/>
                    </a:lnTlToBr>
                    <a:lnBlToTr>
                      <a:noFill/>
                    </a:lnBlToTr>
                    <a:noFill/>
                  </a:tcPr>
                </a:tc>
                <a:tc>
                  <a:txBody>
                    <a:bodyPr/>
                    <a:lstStyle/>
                    <a:p>
                      <a:pPr marL="342900" marR="0" lvl="0" indent="-342900" algn="r" defTabSz="914400" rtl="0" eaLnBrk="1" fontAlgn="base" latinLnBrk="0" hangingPunct="1">
                        <a:lnSpc>
                          <a:spcPct val="5000"/>
                        </a:lnSpc>
                        <a:spcBef>
                          <a:spcPct val="0"/>
                        </a:spcBef>
                        <a:spcAft>
                          <a:spcPct val="0"/>
                        </a:spcAft>
                        <a:buClrTx/>
                        <a:buSzTx/>
                        <a:buFontTx/>
                        <a:buNone/>
                        <a:tabLst/>
                      </a:pPr>
                      <a:r>
                        <a:rPr kumimoji="0" lang="en-US" sz="1000" b="0" i="0" u="none" strike="noStrike" cap="none" normalizeH="0" baseline="0" smtClean="0">
                          <a:ln>
                            <a:noFill/>
                          </a:ln>
                          <a:solidFill>
                            <a:schemeClr val="tx1"/>
                          </a:solidFill>
                          <a:effectLst/>
                          <a:latin typeface="Arial" charset="0"/>
                          <a:ea typeface="Times New Roman" pitchFamily="18" charset="0"/>
                          <a:cs typeface="Arial" charset="0"/>
                        </a:rPr>
                        <a:t>25</a:t>
                      </a:r>
                    </a:p>
                  </a:txBody>
                  <a:tcPr marL="90000" marR="90000" marT="46800" marB="46800" anchor="b" horzOverflow="overflow">
                    <a:lnL>
                      <a:noFill/>
                    </a:lnL>
                    <a:lnR>
                      <a:noFill/>
                    </a:lnR>
                    <a:lnT>
                      <a:noFill/>
                    </a:lnT>
                    <a:lnB>
                      <a:noFill/>
                    </a:lnB>
                    <a:lnTlToBr>
                      <a:noFill/>
                    </a:lnTlToBr>
                    <a:lnBlToTr>
                      <a:noFill/>
                    </a:lnBlToTr>
                    <a:solidFill>
                      <a:srgbClr val="FF6600"/>
                    </a:solidFill>
                  </a:tcPr>
                </a:tc>
                <a:tc>
                  <a:txBody>
                    <a:bodyPr/>
                    <a:lstStyle/>
                    <a:p>
                      <a:pPr marL="342900" marR="0" lvl="0" indent="-342900" algn="r" defTabSz="914400" rtl="0" eaLnBrk="1" fontAlgn="base" latinLnBrk="0" hangingPunct="1">
                        <a:lnSpc>
                          <a:spcPct val="5000"/>
                        </a:lnSpc>
                        <a:spcBef>
                          <a:spcPct val="0"/>
                        </a:spcBef>
                        <a:spcAft>
                          <a:spcPct val="0"/>
                        </a:spcAft>
                        <a:buClrTx/>
                        <a:buSzTx/>
                        <a:buFontTx/>
                        <a:buNone/>
                        <a:tabLst/>
                      </a:pPr>
                      <a:r>
                        <a:rPr kumimoji="0" lang="en-US" sz="1000" b="0" i="0" u="none" strike="noStrike" cap="none" normalizeH="0" baseline="0" smtClean="0">
                          <a:ln>
                            <a:noFill/>
                          </a:ln>
                          <a:solidFill>
                            <a:schemeClr val="tx1"/>
                          </a:solidFill>
                          <a:effectLst/>
                          <a:latin typeface="Arial" charset="0"/>
                          <a:ea typeface="Times New Roman" pitchFamily="18" charset="0"/>
                          <a:cs typeface="Arial" charset="0"/>
                        </a:rPr>
                        <a:t>30</a:t>
                      </a:r>
                    </a:p>
                  </a:txBody>
                  <a:tcPr marL="90000" marR="90000" marT="46800" marB="46800" anchor="b" horzOverflow="overflow">
                    <a:lnL>
                      <a:noFill/>
                    </a:lnL>
                    <a:lnR>
                      <a:noFill/>
                    </a:lnR>
                    <a:lnT>
                      <a:noFill/>
                    </a:lnT>
                    <a:lnB>
                      <a:noFill/>
                    </a:lnB>
                    <a:lnTlToBr>
                      <a:noFill/>
                    </a:lnTlToBr>
                    <a:lnBlToTr>
                      <a:noFill/>
                    </a:lnBlToTr>
                    <a:solidFill>
                      <a:srgbClr val="FF6600"/>
                    </a:solidFill>
                  </a:tcPr>
                </a:tc>
                <a:tc>
                  <a:txBody>
                    <a:bodyPr/>
                    <a:lstStyle/>
                    <a:p>
                      <a:pPr marL="342900" marR="0" lvl="0" indent="-342900" algn="r" defTabSz="914400" rtl="0" eaLnBrk="1" fontAlgn="base" latinLnBrk="0" hangingPunct="1">
                        <a:lnSpc>
                          <a:spcPct val="5000"/>
                        </a:lnSpc>
                        <a:spcBef>
                          <a:spcPct val="0"/>
                        </a:spcBef>
                        <a:spcAft>
                          <a:spcPct val="0"/>
                        </a:spcAft>
                        <a:buClrTx/>
                        <a:buSzTx/>
                        <a:buFontTx/>
                        <a:buNone/>
                        <a:tabLst/>
                      </a:pPr>
                      <a:r>
                        <a:rPr kumimoji="0" lang="en-US" sz="1000" b="0" i="0" u="none" strike="noStrike" cap="none" normalizeH="0" baseline="0" smtClean="0">
                          <a:ln>
                            <a:noFill/>
                          </a:ln>
                          <a:solidFill>
                            <a:schemeClr val="tx1"/>
                          </a:solidFill>
                          <a:effectLst/>
                          <a:latin typeface="Arial" charset="0"/>
                          <a:ea typeface="Times New Roman" pitchFamily="18" charset="0"/>
                          <a:cs typeface="Arial" charset="0"/>
                        </a:rPr>
                        <a:t>31</a:t>
                      </a:r>
                    </a:p>
                  </a:txBody>
                  <a:tcPr marL="90000" marR="90000" marT="46800" marB="46800" anchor="b" horzOverflow="overflow">
                    <a:lnL>
                      <a:noFill/>
                    </a:lnL>
                    <a:lnR>
                      <a:noFill/>
                    </a:lnR>
                    <a:lnT>
                      <a:noFill/>
                    </a:lnT>
                    <a:lnB>
                      <a:noFill/>
                    </a:lnB>
                    <a:lnTlToBr>
                      <a:noFill/>
                    </a:lnTlToBr>
                    <a:lnBlToTr>
                      <a:noFill/>
                    </a:lnBlToTr>
                    <a:solidFill>
                      <a:srgbClr val="FF0000"/>
                    </a:solidFill>
                  </a:tcPr>
                </a:tc>
                <a:tc>
                  <a:txBody>
                    <a:bodyPr/>
                    <a:lstStyle/>
                    <a:p>
                      <a:pPr marL="342900" marR="0" lvl="0" indent="-342900" algn="r" defTabSz="914400" rtl="0" eaLnBrk="1" fontAlgn="base" latinLnBrk="0" hangingPunct="1">
                        <a:lnSpc>
                          <a:spcPct val="5000"/>
                        </a:lnSpc>
                        <a:spcBef>
                          <a:spcPct val="0"/>
                        </a:spcBef>
                        <a:spcAft>
                          <a:spcPct val="0"/>
                        </a:spcAft>
                        <a:buClrTx/>
                        <a:buSzTx/>
                        <a:buFontTx/>
                        <a:buNone/>
                        <a:tabLst/>
                      </a:pPr>
                      <a:r>
                        <a:rPr kumimoji="0" lang="en-US" sz="1000" b="0" i="0" u="none" strike="noStrike" cap="none" normalizeH="0" baseline="0" smtClean="0">
                          <a:ln>
                            <a:noFill/>
                          </a:ln>
                          <a:solidFill>
                            <a:schemeClr val="tx1"/>
                          </a:solidFill>
                          <a:effectLst/>
                          <a:latin typeface="Arial" charset="0"/>
                          <a:ea typeface="Times New Roman" pitchFamily="18" charset="0"/>
                          <a:cs typeface="Arial" charset="0"/>
                        </a:rPr>
                        <a:t>28</a:t>
                      </a:r>
                    </a:p>
                  </a:txBody>
                  <a:tcPr marL="90000" marR="90000" marT="46800" marB="46800" anchor="b" horzOverflow="overflow">
                    <a:lnL>
                      <a:noFill/>
                    </a:lnL>
                    <a:lnR>
                      <a:noFill/>
                    </a:lnR>
                    <a:lnT>
                      <a:noFill/>
                    </a:lnT>
                    <a:lnB>
                      <a:noFill/>
                    </a:lnB>
                    <a:lnTlToBr>
                      <a:noFill/>
                    </a:lnTlToBr>
                    <a:lnBlToTr>
                      <a:noFill/>
                    </a:lnBlToTr>
                    <a:solidFill>
                      <a:srgbClr val="FF6600"/>
                    </a:solidFill>
                  </a:tcPr>
                </a:tc>
                <a:tc>
                  <a:txBody>
                    <a:bodyPr/>
                    <a:lstStyle/>
                    <a:p>
                      <a:pPr marL="342900" marR="0" lvl="0" indent="-342900" algn="r" defTabSz="914400" rtl="0" eaLnBrk="1" fontAlgn="base" latinLnBrk="0" hangingPunct="1">
                        <a:lnSpc>
                          <a:spcPct val="5000"/>
                        </a:lnSpc>
                        <a:spcBef>
                          <a:spcPct val="0"/>
                        </a:spcBef>
                        <a:spcAft>
                          <a:spcPct val="0"/>
                        </a:spcAft>
                        <a:buClrTx/>
                        <a:buSzTx/>
                        <a:buFontTx/>
                        <a:buNone/>
                        <a:tabLst/>
                      </a:pPr>
                      <a:r>
                        <a:rPr kumimoji="0" lang="en-US" sz="1000" b="0" i="0" u="none" strike="noStrike" cap="none" normalizeH="0" baseline="0" smtClean="0">
                          <a:ln>
                            <a:noFill/>
                          </a:ln>
                          <a:solidFill>
                            <a:schemeClr val="tx1"/>
                          </a:solidFill>
                          <a:effectLst/>
                          <a:latin typeface="Arial" charset="0"/>
                          <a:ea typeface="Times New Roman" pitchFamily="18" charset="0"/>
                          <a:cs typeface="Arial" charset="0"/>
                        </a:rPr>
                        <a:t>30</a:t>
                      </a:r>
                    </a:p>
                  </a:txBody>
                  <a:tcPr marL="90000" marR="90000" marT="46800" marB="46800" anchor="b" horzOverflow="overflow">
                    <a:lnL>
                      <a:noFill/>
                    </a:lnL>
                    <a:lnR>
                      <a:noFill/>
                    </a:lnR>
                    <a:lnT>
                      <a:noFill/>
                    </a:lnT>
                    <a:lnB>
                      <a:noFill/>
                    </a:lnB>
                    <a:lnTlToBr>
                      <a:noFill/>
                    </a:lnTlToBr>
                    <a:lnBlToTr>
                      <a:noFill/>
                    </a:lnBlToTr>
                    <a:solidFill>
                      <a:srgbClr val="FF6600"/>
                    </a:solidFill>
                  </a:tcPr>
                </a:tc>
                <a:tc>
                  <a:txBody>
                    <a:bodyPr/>
                    <a:lstStyle/>
                    <a:p>
                      <a:pPr marL="342900" marR="0" lvl="0" indent="-342900" algn="r" defTabSz="914400" rtl="0" eaLnBrk="1" fontAlgn="base" latinLnBrk="0" hangingPunct="1">
                        <a:lnSpc>
                          <a:spcPct val="5000"/>
                        </a:lnSpc>
                        <a:spcBef>
                          <a:spcPct val="0"/>
                        </a:spcBef>
                        <a:spcAft>
                          <a:spcPct val="0"/>
                        </a:spcAft>
                        <a:buClrTx/>
                        <a:buSzTx/>
                        <a:buFontTx/>
                        <a:buNone/>
                        <a:tabLst/>
                      </a:pPr>
                      <a:r>
                        <a:rPr kumimoji="0" lang="en-US" sz="1000" b="0" i="0" u="none" strike="noStrike" cap="none" normalizeH="0" baseline="0" smtClean="0">
                          <a:ln>
                            <a:noFill/>
                          </a:ln>
                          <a:solidFill>
                            <a:schemeClr val="tx1"/>
                          </a:solidFill>
                          <a:effectLst/>
                          <a:latin typeface="Arial" charset="0"/>
                          <a:ea typeface="Times New Roman" pitchFamily="18" charset="0"/>
                          <a:cs typeface="Arial" charset="0"/>
                        </a:rPr>
                        <a:t>37</a:t>
                      </a:r>
                    </a:p>
                  </a:txBody>
                  <a:tcPr marL="90000" marR="90000" marT="46800" marB="46800" anchor="b" horzOverflow="overflow">
                    <a:lnL>
                      <a:noFill/>
                    </a:lnL>
                    <a:lnR>
                      <a:noFill/>
                    </a:lnR>
                    <a:lnT>
                      <a:noFill/>
                    </a:lnT>
                    <a:lnB>
                      <a:noFill/>
                    </a:lnB>
                    <a:lnTlToBr>
                      <a:noFill/>
                    </a:lnTlToBr>
                    <a:lnBlToTr>
                      <a:noFill/>
                    </a:lnBlToTr>
                    <a:solidFill>
                      <a:srgbClr val="FF0000"/>
                    </a:solidFill>
                  </a:tcPr>
                </a:tc>
                <a:tc>
                  <a:txBody>
                    <a:bodyPr/>
                    <a:lstStyle/>
                    <a:p>
                      <a:pPr marL="342900" marR="0" lvl="0" indent="-342900" algn="r" defTabSz="914400" rtl="0" eaLnBrk="1" fontAlgn="base" latinLnBrk="0" hangingPunct="1">
                        <a:lnSpc>
                          <a:spcPct val="5000"/>
                        </a:lnSpc>
                        <a:spcBef>
                          <a:spcPct val="0"/>
                        </a:spcBef>
                        <a:spcAft>
                          <a:spcPct val="0"/>
                        </a:spcAft>
                        <a:buClrTx/>
                        <a:buSzTx/>
                        <a:buFontTx/>
                        <a:buNone/>
                        <a:tabLst/>
                      </a:pPr>
                      <a:r>
                        <a:rPr kumimoji="0" lang="en-US" sz="1000" b="0" i="0" u="none" strike="noStrike" cap="none" normalizeH="0" baseline="0" smtClean="0">
                          <a:ln>
                            <a:noFill/>
                          </a:ln>
                          <a:solidFill>
                            <a:schemeClr val="tx1"/>
                          </a:solidFill>
                          <a:effectLst/>
                          <a:latin typeface="Arial" charset="0"/>
                          <a:ea typeface="Times New Roman" pitchFamily="18" charset="0"/>
                          <a:cs typeface="Arial" charset="0"/>
                        </a:rPr>
                        <a:t>42</a:t>
                      </a:r>
                    </a:p>
                  </a:txBody>
                  <a:tcPr marL="90000" marR="90000" marT="46800" marB="46800" anchor="b" horzOverflow="overflow">
                    <a:lnL>
                      <a:noFill/>
                    </a:lnL>
                    <a:lnR w="12700" cap="flat" cmpd="sng" algn="ctr">
                      <a:solidFill>
                        <a:schemeClr val="tx1"/>
                      </a:solidFill>
                      <a:prstDash val="solid"/>
                      <a:round/>
                      <a:headEnd type="none" w="med" len="med"/>
                      <a:tailEnd type="none" w="med" len="med"/>
                    </a:lnR>
                    <a:lnT>
                      <a:noFill/>
                    </a:lnT>
                    <a:lnB>
                      <a:noFill/>
                    </a:lnB>
                    <a:lnTlToBr>
                      <a:noFill/>
                    </a:lnTlToBr>
                    <a:lnBlToTr>
                      <a:noFill/>
                    </a:lnBlToTr>
                    <a:solidFill>
                      <a:srgbClr val="FFFF00"/>
                    </a:solidFill>
                  </a:tcPr>
                </a:tc>
              </a:tr>
              <a:tr h="0">
                <a:tc>
                  <a:txBody>
                    <a:bodyPr/>
                    <a:lstStyle/>
                    <a:p>
                      <a:pPr marL="342900" marR="0" lvl="0" indent="-342900" algn="r" defTabSz="914400" rtl="0" eaLnBrk="1" fontAlgn="base" latinLnBrk="0" hangingPunct="1">
                        <a:lnSpc>
                          <a:spcPct val="5000"/>
                        </a:lnSpc>
                        <a:spcBef>
                          <a:spcPct val="0"/>
                        </a:spcBef>
                        <a:spcAft>
                          <a:spcPct val="0"/>
                        </a:spcAft>
                        <a:buClrTx/>
                        <a:buSzTx/>
                        <a:buFontTx/>
                        <a:buNone/>
                        <a:tabLst/>
                      </a:pPr>
                      <a:r>
                        <a:rPr kumimoji="0" lang="en-US" sz="1000" b="0" i="0" u="none" strike="noStrike" cap="none" normalizeH="0" baseline="0" smtClean="0">
                          <a:ln>
                            <a:noFill/>
                          </a:ln>
                          <a:solidFill>
                            <a:schemeClr val="tx1"/>
                          </a:solidFill>
                          <a:effectLst/>
                          <a:latin typeface="Arial" charset="0"/>
                          <a:ea typeface="Times New Roman" pitchFamily="18" charset="0"/>
                          <a:cs typeface="Arial" charset="0"/>
                        </a:rPr>
                        <a:t>20</a:t>
                      </a:r>
                    </a:p>
                  </a:txBody>
                  <a:tcPr marL="90000" marR="90000" marT="46800" marB="46800" anchor="b" horzOverflow="overflow">
                    <a:lnL w="12700" cap="flat" cmpd="sng" algn="ctr">
                      <a:solidFill>
                        <a:schemeClr val="tx1"/>
                      </a:solidFill>
                      <a:prstDash val="solid"/>
                      <a:round/>
                      <a:headEnd type="none" w="med" len="med"/>
                      <a:tailEnd type="none" w="med" len="med"/>
                    </a:lnL>
                    <a:lnR>
                      <a:noFill/>
                    </a:lnR>
                    <a:lnT>
                      <a:noFill/>
                    </a:lnT>
                    <a:lnB>
                      <a:noFill/>
                    </a:lnB>
                    <a:lnTlToBr>
                      <a:noFill/>
                    </a:lnTlToBr>
                    <a:lnBlToTr>
                      <a:noFill/>
                    </a:lnBlToTr>
                    <a:noFill/>
                  </a:tcPr>
                </a:tc>
                <a:tc>
                  <a:txBody>
                    <a:bodyPr/>
                    <a:lstStyle/>
                    <a:p>
                      <a:pPr marL="342900" marR="0" lvl="0" indent="-342900" algn="r" defTabSz="914400" rtl="0" eaLnBrk="1" fontAlgn="base" latinLnBrk="0" hangingPunct="1">
                        <a:lnSpc>
                          <a:spcPct val="5000"/>
                        </a:lnSpc>
                        <a:spcBef>
                          <a:spcPct val="0"/>
                        </a:spcBef>
                        <a:spcAft>
                          <a:spcPct val="0"/>
                        </a:spcAft>
                        <a:buClrTx/>
                        <a:buSzTx/>
                        <a:buFontTx/>
                        <a:buNone/>
                        <a:tabLst/>
                      </a:pPr>
                      <a:r>
                        <a:rPr kumimoji="0" lang="en-US" sz="1000" b="0" i="0" u="none" strike="noStrike" cap="none" normalizeH="0" baseline="0" smtClean="0">
                          <a:ln>
                            <a:noFill/>
                          </a:ln>
                          <a:solidFill>
                            <a:schemeClr val="tx1"/>
                          </a:solidFill>
                          <a:effectLst/>
                          <a:latin typeface="Arial" charset="0"/>
                          <a:ea typeface="Times New Roman" pitchFamily="18" charset="0"/>
                          <a:cs typeface="Arial" charset="0"/>
                        </a:rPr>
                        <a:t>26</a:t>
                      </a:r>
                    </a:p>
                  </a:txBody>
                  <a:tcPr marL="90000" marR="90000" marT="46800" marB="46800" anchor="b" horzOverflow="overflow">
                    <a:lnL>
                      <a:noFill/>
                    </a:lnL>
                    <a:lnR>
                      <a:noFill/>
                    </a:lnR>
                    <a:lnT>
                      <a:noFill/>
                    </a:lnT>
                    <a:lnB>
                      <a:noFill/>
                    </a:lnB>
                    <a:lnTlToBr>
                      <a:noFill/>
                    </a:lnTlToBr>
                    <a:lnBlToTr>
                      <a:noFill/>
                    </a:lnBlToTr>
                    <a:solidFill>
                      <a:srgbClr val="FF6600"/>
                    </a:solidFill>
                  </a:tcPr>
                </a:tc>
                <a:tc>
                  <a:txBody>
                    <a:bodyPr/>
                    <a:lstStyle/>
                    <a:p>
                      <a:pPr marL="342900" marR="0" lvl="0" indent="-342900" algn="r" defTabSz="914400" rtl="0" eaLnBrk="1" fontAlgn="base" latinLnBrk="0" hangingPunct="1">
                        <a:lnSpc>
                          <a:spcPct val="5000"/>
                        </a:lnSpc>
                        <a:spcBef>
                          <a:spcPct val="0"/>
                        </a:spcBef>
                        <a:spcAft>
                          <a:spcPct val="0"/>
                        </a:spcAft>
                        <a:buClrTx/>
                        <a:buSzTx/>
                        <a:buFontTx/>
                        <a:buNone/>
                        <a:tabLst/>
                      </a:pPr>
                      <a:r>
                        <a:rPr kumimoji="0" lang="en-US" sz="1000" b="0" i="0" u="none" strike="noStrike" cap="none" normalizeH="0" baseline="0" smtClean="0">
                          <a:ln>
                            <a:noFill/>
                          </a:ln>
                          <a:solidFill>
                            <a:schemeClr val="tx1"/>
                          </a:solidFill>
                          <a:effectLst/>
                          <a:latin typeface="Arial" charset="0"/>
                          <a:ea typeface="Times New Roman" pitchFamily="18" charset="0"/>
                          <a:cs typeface="Arial" charset="0"/>
                        </a:rPr>
                        <a:t>29</a:t>
                      </a:r>
                    </a:p>
                  </a:txBody>
                  <a:tcPr marL="90000" marR="90000" marT="46800" marB="46800" anchor="b" horzOverflow="overflow">
                    <a:lnL>
                      <a:noFill/>
                    </a:lnL>
                    <a:lnR>
                      <a:noFill/>
                    </a:lnR>
                    <a:lnT>
                      <a:noFill/>
                    </a:lnT>
                    <a:lnB>
                      <a:noFill/>
                    </a:lnB>
                    <a:lnTlToBr>
                      <a:noFill/>
                    </a:lnTlToBr>
                    <a:lnBlToTr>
                      <a:noFill/>
                    </a:lnBlToTr>
                    <a:solidFill>
                      <a:srgbClr val="FF6600"/>
                    </a:solidFill>
                  </a:tcPr>
                </a:tc>
                <a:tc>
                  <a:txBody>
                    <a:bodyPr/>
                    <a:lstStyle/>
                    <a:p>
                      <a:pPr marL="342900" marR="0" lvl="0" indent="-342900" algn="r" defTabSz="914400" rtl="0" eaLnBrk="1" fontAlgn="base" latinLnBrk="0" hangingPunct="1">
                        <a:lnSpc>
                          <a:spcPct val="5000"/>
                        </a:lnSpc>
                        <a:spcBef>
                          <a:spcPct val="0"/>
                        </a:spcBef>
                        <a:spcAft>
                          <a:spcPct val="0"/>
                        </a:spcAft>
                        <a:buClrTx/>
                        <a:buSzTx/>
                        <a:buFontTx/>
                        <a:buNone/>
                        <a:tabLst/>
                      </a:pPr>
                      <a:r>
                        <a:rPr kumimoji="0" lang="en-US" sz="1000" b="0" i="0" u="none" strike="noStrike" cap="none" normalizeH="0" baseline="0" smtClean="0">
                          <a:ln>
                            <a:noFill/>
                          </a:ln>
                          <a:solidFill>
                            <a:schemeClr val="tx1"/>
                          </a:solidFill>
                          <a:effectLst/>
                          <a:latin typeface="Arial" charset="0"/>
                          <a:ea typeface="Times New Roman" pitchFamily="18" charset="0"/>
                          <a:cs typeface="Arial" charset="0"/>
                        </a:rPr>
                        <a:t>32</a:t>
                      </a:r>
                    </a:p>
                  </a:txBody>
                  <a:tcPr marL="90000" marR="90000" marT="46800" marB="46800" anchor="b" horzOverflow="overflow">
                    <a:lnL>
                      <a:noFill/>
                    </a:lnL>
                    <a:lnR>
                      <a:noFill/>
                    </a:lnR>
                    <a:lnT>
                      <a:noFill/>
                    </a:lnT>
                    <a:lnB>
                      <a:noFill/>
                    </a:lnB>
                    <a:lnTlToBr>
                      <a:noFill/>
                    </a:lnTlToBr>
                    <a:lnBlToTr>
                      <a:noFill/>
                    </a:lnBlToTr>
                    <a:solidFill>
                      <a:srgbClr val="FF0000"/>
                    </a:solidFill>
                  </a:tcPr>
                </a:tc>
                <a:tc>
                  <a:txBody>
                    <a:bodyPr/>
                    <a:lstStyle/>
                    <a:p>
                      <a:pPr marL="342900" marR="0" lvl="0" indent="-342900" algn="r" defTabSz="914400" rtl="0" eaLnBrk="1" fontAlgn="base" latinLnBrk="0" hangingPunct="1">
                        <a:lnSpc>
                          <a:spcPct val="5000"/>
                        </a:lnSpc>
                        <a:spcBef>
                          <a:spcPct val="0"/>
                        </a:spcBef>
                        <a:spcAft>
                          <a:spcPct val="0"/>
                        </a:spcAft>
                        <a:buClrTx/>
                        <a:buSzTx/>
                        <a:buFontTx/>
                        <a:buNone/>
                        <a:tabLst/>
                      </a:pPr>
                      <a:r>
                        <a:rPr kumimoji="0" lang="en-US" sz="1000" b="0" i="0" u="none" strike="noStrike" cap="none" normalizeH="0" baseline="0" smtClean="0">
                          <a:ln>
                            <a:noFill/>
                          </a:ln>
                          <a:solidFill>
                            <a:schemeClr val="tx1"/>
                          </a:solidFill>
                          <a:effectLst/>
                          <a:latin typeface="Arial" charset="0"/>
                          <a:ea typeface="Times New Roman" pitchFamily="18" charset="0"/>
                          <a:cs typeface="Arial" charset="0"/>
                        </a:rPr>
                        <a:t>33</a:t>
                      </a:r>
                    </a:p>
                  </a:txBody>
                  <a:tcPr marL="90000" marR="90000" marT="46800" marB="46800" anchor="b" horzOverflow="overflow">
                    <a:lnL>
                      <a:noFill/>
                    </a:lnL>
                    <a:lnR>
                      <a:noFill/>
                    </a:lnR>
                    <a:lnT>
                      <a:noFill/>
                    </a:lnT>
                    <a:lnB>
                      <a:noFill/>
                    </a:lnB>
                    <a:lnTlToBr>
                      <a:noFill/>
                    </a:lnTlToBr>
                    <a:lnBlToTr>
                      <a:noFill/>
                    </a:lnBlToTr>
                    <a:solidFill>
                      <a:srgbClr val="FF0000"/>
                    </a:solidFill>
                  </a:tcPr>
                </a:tc>
                <a:tc>
                  <a:txBody>
                    <a:bodyPr/>
                    <a:lstStyle/>
                    <a:p>
                      <a:pPr marL="342900" marR="0" lvl="0" indent="-342900" algn="r" defTabSz="914400" rtl="0" eaLnBrk="1" fontAlgn="base" latinLnBrk="0" hangingPunct="1">
                        <a:lnSpc>
                          <a:spcPct val="5000"/>
                        </a:lnSpc>
                        <a:spcBef>
                          <a:spcPct val="0"/>
                        </a:spcBef>
                        <a:spcAft>
                          <a:spcPct val="0"/>
                        </a:spcAft>
                        <a:buClrTx/>
                        <a:buSzTx/>
                        <a:buFontTx/>
                        <a:buNone/>
                        <a:tabLst/>
                      </a:pPr>
                      <a:r>
                        <a:rPr kumimoji="0" lang="en-US" sz="1000" b="0" i="0" u="none" strike="noStrike" cap="none" normalizeH="0" baseline="0" smtClean="0">
                          <a:ln>
                            <a:noFill/>
                          </a:ln>
                          <a:solidFill>
                            <a:schemeClr val="tx1"/>
                          </a:solidFill>
                          <a:effectLst/>
                          <a:latin typeface="Arial" charset="0"/>
                          <a:ea typeface="Times New Roman" pitchFamily="18" charset="0"/>
                          <a:cs typeface="Arial" charset="0"/>
                        </a:rPr>
                        <a:t>30</a:t>
                      </a:r>
                    </a:p>
                  </a:txBody>
                  <a:tcPr marL="90000" marR="90000" marT="46800" marB="46800" anchor="b" horzOverflow="overflow">
                    <a:lnL>
                      <a:noFill/>
                    </a:lnL>
                    <a:lnR>
                      <a:noFill/>
                    </a:lnR>
                    <a:lnT>
                      <a:noFill/>
                    </a:lnT>
                    <a:lnB>
                      <a:noFill/>
                    </a:lnB>
                    <a:lnTlToBr>
                      <a:noFill/>
                    </a:lnTlToBr>
                    <a:lnBlToTr>
                      <a:noFill/>
                    </a:lnBlToTr>
                    <a:solidFill>
                      <a:srgbClr val="FF6600"/>
                    </a:solidFill>
                  </a:tcPr>
                </a:tc>
                <a:tc>
                  <a:txBody>
                    <a:bodyPr/>
                    <a:lstStyle/>
                    <a:p>
                      <a:pPr marL="342900" marR="0" lvl="0" indent="-342900" algn="r" defTabSz="914400" rtl="0" eaLnBrk="1" fontAlgn="base" latinLnBrk="0" hangingPunct="1">
                        <a:lnSpc>
                          <a:spcPct val="5000"/>
                        </a:lnSpc>
                        <a:spcBef>
                          <a:spcPct val="0"/>
                        </a:spcBef>
                        <a:spcAft>
                          <a:spcPct val="0"/>
                        </a:spcAft>
                        <a:buClrTx/>
                        <a:buSzTx/>
                        <a:buFontTx/>
                        <a:buNone/>
                        <a:tabLst/>
                      </a:pPr>
                      <a:r>
                        <a:rPr kumimoji="0" lang="en-US" sz="1000" b="0" i="0" u="none" strike="noStrike" cap="none" normalizeH="0" baseline="0" smtClean="0">
                          <a:ln>
                            <a:noFill/>
                          </a:ln>
                          <a:solidFill>
                            <a:schemeClr val="tx1"/>
                          </a:solidFill>
                          <a:effectLst/>
                          <a:latin typeface="Arial" charset="0"/>
                          <a:ea typeface="Times New Roman" pitchFamily="18" charset="0"/>
                          <a:cs typeface="Arial" charset="0"/>
                        </a:rPr>
                        <a:t>32</a:t>
                      </a:r>
                    </a:p>
                  </a:txBody>
                  <a:tcPr marL="90000" marR="90000" marT="46800" marB="46800" anchor="b" horzOverflow="overflow">
                    <a:lnL>
                      <a:noFill/>
                    </a:lnL>
                    <a:lnR>
                      <a:noFill/>
                    </a:lnR>
                    <a:lnT>
                      <a:noFill/>
                    </a:lnT>
                    <a:lnB>
                      <a:noFill/>
                    </a:lnB>
                    <a:lnTlToBr>
                      <a:noFill/>
                    </a:lnTlToBr>
                    <a:lnBlToTr>
                      <a:noFill/>
                    </a:lnBlToTr>
                    <a:solidFill>
                      <a:srgbClr val="FF0000"/>
                    </a:solidFill>
                  </a:tcPr>
                </a:tc>
                <a:tc>
                  <a:txBody>
                    <a:bodyPr/>
                    <a:lstStyle/>
                    <a:p>
                      <a:pPr marL="342900" marR="0" lvl="0" indent="-342900" algn="r" defTabSz="914400" rtl="0" eaLnBrk="1" fontAlgn="base" latinLnBrk="0" hangingPunct="1">
                        <a:lnSpc>
                          <a:spcPct val="5000"/>
                        </a:lnSpc>
                        <a:spcBef>
                          <a:spcPct val="0"/>
                        </a:spcBef>
                        <a:spcAft>
                          <a:spcPct val="0"/>
                        </a:spcAft>
                        <a:buClrTx/>
                        <a:buSzTx/>
                        <a:buFontTx/>
                        <a:buNone/>
                        <a:tabLst/>
                      </a:pPr>
                      <a:r>
                        <a:rPr kumimoji="0" lang="en-US" sz="1000" b="0" i="0" u="none" strike="noStrike" cap="none" normalizeH="0" baseline="0" smtClean="0">
                          <a:ln>
                            <a:noFill/>
                          </a:ln>
                          <a:solidFill>
                            <a:schemeClr val="tx1"/>
                          </a:solidFill>
                          <a:effectLst/>
                          <a:latin typeface="Arial" charset="0"/>
                          <a:ea typeface="Times New Roman" pitchFamily="18" charset="0"/>
                          <a:cs typeface="Arial" charset="0"/>
                        </a:rPr>
                        <a:t>41</a:t>
                      </a:r>
                    </a:p>
                  </a:txBody>
                  <a:tcPr marL="90000" marR="90000" marT="46800" marB="46800" anchor="b" horzOverflow="overflow">
                    <a:lnL>
                      <a:noFill/>
                    </a:lnL>
                    <a:lnR>
                      <a:noFill/>
                    </a:lnR>
                    <a:lnT>
                      <a:noFill/>
                    </a:lnT>
                    <a:lnB>
                      <a:noFill/>
                    </a:lnB>
                    <a:lnTlToBr>
                      <a:noFill/>
                    </a:lnTlToBr>
                    <a:lnBlToTr>
                      <a:noFill/>
                    </a:lnBlToTr>
                    <a:solidFill>
                      <a:srgbClr val="FFFF00"/>
                    </a:solidFill>
                  </a:tcPr>
                </a:tc>
                <a:tc>
                  <a:txBody>
                    <a:bodyPr/>
                    <a:lstStyle/>
                    <a:p>
                      <a:pPr marL="342900" marR="0" lvl="0" indent="-342900" algn="r" defTabSz="914400" rtl="0" eaLnBrk="1" fontAlgn="base" latinLnBrk="0" hangingPunct="1">
                        <a:lnSpc>
                          <a:spcPct val="5000"/>
                        </a:lnSpc>
                        <a:spcBef>
                          <a:spcPct val="0"/>
                        </a:spcBef>
                        <a:spcAft>
                          <a:spcPct val="0"/>
                        </a:spcAft>
                        <a:buClrTx/>
                        <a:buSzTx/>
                        <a:buFontTx/>
                        <a:buNone/>
                        <a:tabLst/>
                      </a:pPr>
                      <a:r>
                        <a:rPr kumimoji="0" lang="en-US" sz="1000" b="0" i="0" u="none" strike="noStrike" cap="none" normalizeH="0" baseline="0" smtClean="0">
                          <a:ln>
                            <a:noFill/>
                          </a:ln>
                          <a:solidFill>
                            <a:schemeClr val="tx1"/>
                          </a:solidFill>
                          <a:effectLst/>
                          <a:latin typeface="Arial" charset="0"/>
                          <a:ea typeface="Times New Roman" pitchFamily="18" charset="0"/>
                          <a:cs typeface="Arial" charset="0"/>
                        </a:rPr>
                        <a:t>49</a:t>
                      </a:r>
                    </a:p>
                  </a:txBody>
                  <a:tcPr marL="90000" marR="90000" marT="46800" marB="46800" anchor="b" horzOverflow="overflow">
                    <a:lnL>
                      <a:noFill/>
                    </a:lnL>
                    <a:lnR w="12700" cap="flat" cmpd="sng" algn="ctr">
                      <a:solidFill>
                        <a:schemeClr val="tx1"/>
                      </a:solidFill>
                      <a:prstDash val="solid"/>
                      <a:round/>
                      <a:headEnd type="none" w="med" len="med"/>
                      <a:tailEnd type="none" w="med" len="med"/>
                    </a:lnR>
                    <a:lnT>
                      <a:noFill/>
                    </a:lnT>
                    <a:lnB>
                      <a:noFill/>
                    </a:lnB>
                    <a:lnTlToBr>
                      <a:noFill/>
                    </a:lnTlToBr>
                    <a:lnBlToTr>
                      <a:noFill/>
                    </a:lnBlToTr>
                    <a:solidFill>
                      <a:srgbClr val="FFFF00"/>
                    </a:solidFill>
                  </a:tcPr>
                </a:tc>
              </a:tr>
              <a:tr h="0">
                <a:tc>
                  <a:txBody>
                    <a:bodyPr/>
                    <a:lstStyle/>
                    <a:p>
                      <a:pPr marL="342900" marR="0" lvl="0" indent="-342900" algn="r" defTabSz="914400" rtl="0" eaLnBrk="1" fontAlgn="base" latinLnBrk="0" hangingPunct="1">
                        <a:lnSpc>
                          <a:spcPct val="5000"/>
                        </a:lnSpc>
                        <a:spcBef>
                          <a:spcPct val="0"/>
                        </a:spcBef>
                        <a:spcAft>
                          <a:spcPct val="0"/>
                        </a:spcAft>
                        <a:buClrTx/>
                        <a:buSzTx/>
                        <a:buFontTx/>
                        <a:buNone/>
                        <a:tabLst/>
                      </a:pPr>
                      <a:r>
                        <a:rPr kumimoji="0" lang="en-US" sz="1000" b="0" i="0" u="none" strike="noStrike" cap="none" normalizeH="0" baseline="0" smtClean="0">
                          <a:ln>
                            <a:noFill/>
                          </a:ln>
                          <a:solidFill>
                            <a:schemeClr val="tx1"/>
                          </a:solidFill>
                          <a:effectLst/>
                          <a:latin typeface="Arial" charset="0"/>
                          <a:ea typeface="Times New Roman" pitchFamily="18" charset="0"/>
                          <a:cs typeface="Arial" charset="0"/>
                        </a:rPr>
                        <a:t>21</a:t>
                      </a:r>
                    </a:p>
                  </a:txBody>
                  <a:tcPr marL="90000" marR="90000" marT="46800" marB="46800" anchor="b" horzOverflow="overflow">
                    <a:lnL w="12700" cap="flat" cmpd="sng" algn="ctr">
                      <a:solidFill>
                        <a:schemeClr val="tx1"/>
                      </a:solidFill>
                      <a:prstDash val="solid"/>
                      <a:round/>
                      <a:headEnd type="none" w="med" len="med"/>
                      <a:tailEnd type="none" w="med" len="med"/>
                    </a:lnL>
                    <a:lnR>
                      <a:noFill/>
                    </a:lnR>
                    <a:lnT>
                      <a:noFill/>
                    </a:lnT>
                    <a:lnB>
                      <a:noFill/>
                    </a:lnB>
                    <a:lnTlToBr>
                      <a:noFill/>
                    </a:lnTlToBr>
                    <a:lnBlToTr>
                      <a:noFill/>
                    </a:lnBlToTr>
                    <a:noFill/>
                  </a:tcPr>
                </a:tc>
                <a:tc>
                  <a:txBody>
                    <a:bodyPr/>
                    <a:lstStyle/>
                    <a:p>
                      <a:pPr marL="342900" marR="0" lvl="0" indent="-342900" algn="r" defTabSz="914400" rtl="0" eaLnBrk="1" fontAlgn="base" latinLnBrk="0" hangingPunct="1">
                        <a:lnSpc>
                          <a:spcPct val="5000"/>
                        </a:lnSpc>
                        <a:spcBef>
                          <a:spcPct val="0"/>
                        </a:spcBef>
                        <a:spcAft>
                          <a:spcPct val="0"/>
                        </a:spcAft>
                        <a:buClrTx/>
                        <a:buSzTx/>
                        <a:buFontTx/>
                        <a:buNone/>
                        <a:tabLst/>
                      </a:pPr>
                      <a:r>
                        <a:rPr kumimoji="0" lang="en-US" sz="1000" b="0" i="0" u="none" strike="noStrike" cap="none" normalizeH="0" baseline="0" smtClean="0">
                          <a:ln>
                            <a:noFill/>
                          </a:ln>
                          <a:solidFill>
                            <a:schemeClr val="tx1"/>
                          </a:solidFill>
                          <a:effectLst/>
                          <a:latin typeface="Arial" charset="0"/>
                          <a:ea typeface="Times New Roman" pitchFamily="18" charset="0"/>
                          <a:cs typeface="Arial" charset="0"/>
                        </a:rPr>
                        <a:t>31</a:t>
                      </a:r>
                    </a:p>
                  </a:txBody>
                  <a:tcPr marL="90000" marR="90000" marT="46800" marB="46800" anchor="b" horzOverflow="overflow">
                    <a:lnL>
                      <a:noFill/>
                    </a:lnL>
                    <a:lnR>
                      <a:noFill/>
                    </a:lnR>
                    <a:lnT>
                      <a:noFill/>
                    </a:lnT>
                    <a:lnB>
                      <a:noFill/>
                    </a:lnB>
                    <a:lnTlToBr>
                      <a:noFill/>
                    </a:lnTlToBr>
                    <a:lnBlToTr>
                      <a:noFill/>
                    </a:lnBlToTr>
                    <a:solidFill>
                      <a:srgbClr val="FF0000"/>
                    </a:solidFill>
                  </a:tcPr>
                </a:tc>
                <a:tc>
                  <a:txBody>
                    <a:bodyPr/>
                    <a:lstStyle/>
                    <a:p>
                      <a:pPr marL="342900" marR="0" lvl="0" indent="-342900" algn="r" defTabSz="914400" rtl="0" eaLnBrk="1" fontAlgn="base" latinLnBrk="0" hangingPunct="1">
                        <a:lnSpc>
                          <a:spcPct val="5000"/>
                        </a:lnSpc>
                        <a:spcBef>
                          <a:spcPct val="0"/>
                        </a:spcBef>
                        <a:spcAft>
                          <a:spcPct val="0"/>
                        </a:spcAft>
                        <a:buClrTx/>
                        <a:buSzTx/>
                        <a:buFontTx/>
                        <a:buNone/>
                        <a:tabLst/>
                      </a:pPr>
                      <a:r>
                        <a:rPr kumimoji="0" lang="en-US" sz="1000" b="0" i="0" u="none" strike="noStrike" cap="none" normalizeH="0" baseline="0" smtClean="0">
                          <a:ln>
                            <a:noFill/>
                          </a:ln>
                          <a:solidFill>
                            <a:schemeClr val="tx1"/>
                          </a:solidFill>
                          <a:effectLst/>
                          <a:latin typeface="Arial" charset="0"/>
                          <a:ea typeface="Times New Roman" pitchFamily="18" charset="0"/>
                          <a:cs typeface="Arial" charset="0"/>
                        </a:rPr>
                        <a:t>33</a:t>
                      </a:r>
                    </a:p>
                  </a:txBody>
                  <a:tcPr marL="90000" marR="90000" marT="46800" marB="46800" anchor="b" horzOverflow="overflow">
                    <a:lnL>
                      <a:noFill/>
                    </a:lnL>
                    <a:lnR>
                      <a:noFill/>
                    </a:lnR>
                    <a:lnT>
                      <a:noFill/>
                    </a:lnT>
                    <a:lnB>
                      <a:noFill/>
                    </a:lnB>
                    <a:lnTlToBr>
                      <a:noFill/>
                    </a:lnTlToBr>
                    <a:lnBlToTr>
                      <a:noFill/>
                    </a:lnBlToTr>
                    <a:solidFill>
                      <a:srgbClr val="FF0000"/>
                    </a:solidFill>
                  </a:tcPr>
                </a:tc>
                <a:tc>
                  <a:txBody>
                    <a:bodyPr/>
                    <a:lstStyle/>
                    <a:p>
                      <a:pPr marL="342900" marR="0" lvl="0" indent="-342900" algn="r" defTabSz="914400" rtl="0" eaLnBrk="1" fontAlgn="base" latinLnBrk="0" hangingPunct="1">
                        <a:lnSpc>
                          <a:spcPct val="5000"/>
                        </a:lnSpc>
                        <a:spcBef>
                          <a:spcPct val="0"/>
                        </a:spcBef>
                        <a:spcAft>
                          <a:spcPct val="0"/>
                        </a:spcAft>
                        <a:buClrTx/>
                        <a:buSzTx/>
                        <a:buFontTx/>
                        <a:buNone/>
                        <a:tabLst/>
                      </a:pPr>
                      <a:r>
                        <a:rPr kumimoji="0" lang="en-US" sz="1000" b="0" i="0" u="none" strike="noStrike" cap="none" normalizeH="0" baseline="0" smtClean="0">
                          <a:ln>
                            <a:noFill/>
                          </a:ln>
                          <a:solidFill>
                            <a:schemeClr val="tx1"/>
                          </a:solidFill>
                          <a:effectLst/>
                          <a:latin typeface="Arial" charset="0"/>
                          <a:ea typeface="Times New Roman" pitchFamily="18" charset="0"/>
                          <a:cs typeface="Arial" charset="0"/>
                        </a:rPr>
                        <a:t>34</a:t>
                      </a:r>
                    </a:p>
                  </a:txBody>
                  <a:tcPr marL="90000" marR="90000" marT="46800" marB="46800" anchor="b" horzOverflow="overflow">
                    <a:lnL>
                      <a:noFill/>
                    </a:lnL>
                    <a:lnR>
                      <a:noFill/>
                    </a:lnR>
                    <a:lnT>
                      <a:noFill/>
                    </a:lnT>
                    <a:lnB>
                      <a:noFill/>
                    </a:lnB>
                    <a:lnTlToBr>
                      <a:noFill/>
                    </a:lnTlToBr>
                    <a:lnBlToTr>
                      <a:noFill/>
                    </a:lnBlToTr>
                    <a:solidFill>
                      <a:srgbClr val="FF0000"/>
                    </a:solidFill>
                  </a:tcPr>
                </a:tc>
                <a:tc>
                  <a:txBody>
                    <a:bodyPr/>
                    <a:lstStyle/>
                    <a:p>
                      <a:pPr marL="342900" marR="0" lvl="0" indent="-342900" algn="r" defTabSz="914400" rtl="0" eaLnBrk="1" fontAlgn="base" latinLnBrk="0" hangingPunct="1">
                        <a:lnSpc>
                          <a:spcPct val="5000"/>
                        </a:lnSpc>
                        <a:spcBef>
                          <a:spcPct val="0"/>
                        </a:spcBef>
                        <a:spcAft>
                          <a:spcPct val="0"/>
                        </a:spcAft>
                        <a:buClrTx/>
                        <a:buSzTx/>
                        <a:buFontTx/>
                        <a:buNone/>
                        <a:tabLst/>
                      </a:pPr>
                      <a:r>
                        <a:rPr kumimoji="0" lang="en-US" sz="1000" b="0" i="0" u="none" strike="noStrike" cap="none" normalizeH="0" baseline="0" smtClean="0">
                          <a:ln>
                            <a:noFill/>
                          </a:ln>
                          <a:solidFill>
                            <a:schemeClr val="tx1"/>
                          </a:solidFill>
                          <a:effectLst/>
                          <a:latin typeface="Arial" charset="0"/>
                          <a:ea typeface="Times New Roman" pitchFamily="18" charset="0"/>
                          <a:cs typeface="Arial" charset="0"/>
                        </a:rPr>
                        <a:t>34</a:t>
                      </a:r>
                    </a:p>
                  </a:txBody>
                  <a:tcPr marL="90000" marR="90000" marT="46800" marB="46800" anchor="b" horzOverflow="overflow">
                    <a:lnL>
                      <a:noFill/>
                    </a:lnL>
                    <a:lnR>
                      <a:noFill/>
                    </a:lnR>
                    <a:lnT>
                      <a:noFill/>
                    </a:lnT>
                    <a:lnB>
                      <a:noFill/>
                    </a:lnB>
                    <a:lnTlToBr>
                      <a:noFill/>
                    </a:lnTlToBr>
                    <a:lnBlToTr>
                      <a:noFill/>
                    </a:lnBlToTr>
                    <a:solidFill>
                      <a:srgbClr val="FF0000"/>
                    </a:solidFill>
                  </a:tcPr>
                </a:tc>
                <a:tc>
                  <a:txBody>
                    <a:bodyPr/>
                    <a:lstStyle/>
                    <a:p>
                      <a:pPr marL="342900" marR="0" lvl="0" indent="-342900" algn="r" defTabSz="914400" rtl="0" eaLnBrk="1" fontAlgn="base" latinLnBrk="0" hangingPunct="1">
                        <a:lnSpc>
                          <a:spcPct val="5000"/>
                        </a:lnSpc>
                        <a:spcBef>
                          <a:spcPct val="0"/>
                        </a:spcBef>
                        <a:spcAft>
                          <a:spcPct val="0"/>
                        </a:spcAft>
                        <a:buClrTx/>
                        <a:buSzTx/>
                        <a:buFontTx/>
                        <a:buNone/>
                        <a:tabLst/>
                      </a:pPr>
                      <a:r>
                        <a:rPr kumimoji="0" lang="en-US" sz="1000" b="0" i="0" u="none" strike="noStrike" cap="none" normalizeH="0" baseline="0" smtClean="0">
                          <a:ln>
                            <a:noFill/>
                          </a:ln>
                          <a:solidFill>
                            <a:schemeClr val="tx1"/>
                          </a:solidFill>
                          <a:effectLst/>
                          <a:latin typeface="Arial" charset="0"/>
                          <a:ea typeface="Times New Roman" pitchFamily="18" charset="0"/>
                          <a:cs typeface="Arial" charset="0"/>
                        </a:rPr>
                        <a:t>35</a:t>
                      </a:r>
                    </a:p>
                  </a:txBody>
                  <a:tcPr marL="90000" marR="90000" marT="46800" marB="46800" anchor="b" horzOverflow="overflow">
                    <a:lnL>
                      <a:noFill/>
                    </a:lnL>
                    <a:lnR>
                      <a:noFill/>
                    </a:lnR>
                    <a:lnT>
                      <a:noFill/>
                    </a:lnT>
                    <a:lnB>
                      <a:noFill/>
                    </a:lnB>
                    <a:lnTlToBr>
                      <a:noFill/>
                    </a:lnTlToBr>
                    <a:lnBlToTr>
                      <a:noFill/>
                    </a:lnBlToTr>
                    <a:solidFill>
                      <a:srgbClr val="FF0000"/>
                    </a:solidFill>
                  </a:tcPr>
                </a:tc>
                <a:tc>
                  <a:txBody>
                    <a:bodyPr/>
                    <a:lstStyle/>
                    <a:p>
                      <a:pPr marL="342900" marR="0" lvl="0" indent="-342900" algn="r" defTabSz="914400" rtl="0" eaLnBrk="1" fontAlgn="base" latinLnBrk="0" hangingPunct="1">
                        <a:lnSpc>
                          <a:spcPct val="5000"/>
                        </a:lnSpc>
                        <a:spcBef>
                          <a:spcPct val="0"/>
                        </a:spcBef>
                        <a:spcAft>
                          <a:spcPct val="0"/>
                        </a:spcAft>
                        <a:buClrTx/>
                        <a:buSzTx/>
                        <a:buFontTx/>
                        <a:buNone/>
                        <a:tabLst/>
                      </a:pPr>
                      <a:r>
                        <a:rPr kumimoji="0" lang="en-US" sz="1000" b="0" i="0" u="none" strike="noStrike" cap="none" normalizeH="0" baseline="0" smtClean="0">
                          <a:ln>
                            <a:noFill/>
                          </a:ln>
                          <a:solidFill>
                            <a:schemeClr val="tx1"/>
                          </a:solidFill>
                          <a:effectLst/>
                          <a:latin typeface="Arial" charset="0"/>
                          <a:ea typeface="Times New Roman" pitchFamily="18" charset="0"/>
                          <a:cs typeface="Arial" charset="0"/>
                        </a:rPr>
                        <a:t>36</a:t>
                      </a:r>
                    </a:p>
                  </a:txBody>
                  <a:tcPr marL="90000" marR="90000" marT="46800" marB="46800" anchor="b" horzOverflow="overflow">
                    <a:lnL>
                      <a:noFill/>
                    </a:lnL>
                    <a:lnR>
                      <a:noFill/>
                    </a:lnR>
                    <a:lnT>
                      <a:noFill/>
                    </a:lnT>
                    <a:lnB>
                      <a:noFill/>
                    </a:lnB>
                    <a:lnTlToBr>
                      <a:noFill/>
                    </a:lnTlToBr>
                    <a:lnBlToTr>
                      <a:noFill/>
                    </a:lnBlToTr>
                    <a:solidFill>
                      <a:srgbClr val="FF0000"/>
                    </a:solidFill>
                  </a:tcPr>
                </a:tc>
                <a:tc>
                  <a:txBody>
                    <a:bodyPr/>
                    <a:lstStyle/>
                    <a:p>
                      <a:pPr marL="342900" marR="0" lvl="0" indent="-342900" algn="r" defTabSz="914400" rtl="0" eaLnBrk="1" fontAlgn="base" latinLnBrk="0" hangingPunct="1">
                        <a:lnSpc>
                          <a:spcPct val="5000"/>
                        </a:lnSpc>
                        <a:spcBef>
                          <a:spcPct val="0"/>
                        </a:spcBef>
                        <a:spcAft>
                          <a:spcPct val="0"/>
                        </a:spcAft>
                        <a:buClrTx/>
                        <a:buSzTx/>
                        <a:buFontTx/>
                        <a:buNone/>
                        <a:tabLst/>
                      </a:pPr>
                      <a:r>
                        <a:rPr kumimoji="0" lang="en-US" sz="1000" b="0" i="0" u="none" strike="noStrike" cap="none" normalizeH="0" baseline="0" smtClean="0">
                          <a:ln>
                            <a:noFill/>
                          </a:ln>
                          <a:solidFill>
                            <a:schemeClr val="tx1"/>
                          </a:solidFill>
                          <a:effectLst/>
                          <a:latin typeface="Arial" charset="0"/>
                          <a:ea typeface="Times New Roman" pitchFamily="18" charset="0"/>
                          <a:cs typeface="Arial" charset="0"/>
                        </a:rPr>
                        <a:t>42</a:t>
                      </a:r>
                    </a:p>
                  </a:txBody>
                  <a:tcPr marL="90000" marR="90000" marT="46800" marB="46800" anchor="b" horzOverflow="overflow">
                    <a:lnL>
                      <a:noFill/>
                    </a:lnL>
                    <a:lnR>
                      <a:noFill/>
                    </a:lnR>
                    <a:lnT>
                      <a:noFill/>
                    </a:lnT>
                    <a:lnB>
                      <a:noFill/>
                    </a:lnB>
                    <a:lnTlToBr>
                      <a:noFill/>
                    </a:lnTlToBr>
                    <a:lnBlToTr>
                      <a:noFill/>
                    </a:lnBlToTr>
                    <a:solidFill>
                      <a:srgbClr val="FFFF00"/>
                    </a:solidFill>
                  </a:tcPr>
                </a:tc>
                <a:tc>
                  <a:txBody>
                    <a:bodyPr/>
                    <a:lstStyle/>
                    <a:p>
                      <a:pPr marL="342900" marR="0" lvl="0" indent="-342900" algn="r" defTabSz="914400" rtl="0" eaLnBrk="1" fontAlgn="base" latinLnBrk="0" hangingPunct="1">
                        <a:lnSpc>
                          <a:spcPct val="5000"/>
                        </a:lnSpc>
                        <a:spcBef>
                          <a:spcPct val="0"/>
                        </a:spcBef>
                        <a:spcAft>
                          <a:spcPct val="0"/>
                        </a:spcAft>
                        <a:buClrTx/>
                        <a:buSzTx/>
                        <a:buFontTx/>
                        <a:buNone/>
                        <a:tabLst/>
                      </a:pPr>
                      <a:r>
                        <a:rPr kumimoji="0" lang="en-US" sz="1000" b="0" i="0" u="none" strike="noStrike" cap="none" normalizeH="0" baseline="0" smtClean="0">
                          <a:ln>
                            <a:noFill/>
                          </a:ln>
                          <a:solidFill>
                            <a:schemeClr val="tx1"/>
                          </a:solidFill>
                          <a:effectLst/>
                          <a:latin typeface="Arial" charset="0"/>
                          <a:ea typeface="Times New Roman" pitchFamily="18" charset="0"/>
                          <a:cs typeface="Arial" charset="0"/>
                        </a:rPr>
                        <a:t>51</a:t>
                      </a:r>
                    </a:p>
                  </a:txBody>
                  <a:tcPr marL="90000" marR="90000" marT="46800" marB="46800" anchor="b" horzOverflow="overflow">
                    <a:lnL>
                      <a:noFill/>
                    </a:lnL>
                    <a:lnR w="12700" cap="flat" cmpd="sng" algn="ctr">
                      <a:solidFill>
                        <a:schemeClr val="tx1"/>
                      </a:solidFill>
                      <a:prstDash val="solid"/>
                      <a:round/>
                      <a:headEnd type="none" w="med" len="med"/>
                      <a:tailEnd type="none" w="med" len="med"/>
                    </a:lnR>
                    <a:lnT>
                      <a:noFill/>
                    </a:lnT>
                    <a:lnB>
                      <a:noFill/>
                    </a:lnB>
                    <a:lnTlToBr>
                      <a:noFill/>
                    </a:lnTlToBr>
                    <a:lnBlToTr>
                      <a:noFill/>
                    </a:lnBlToTr>
                    <a:solidFill>
                      <a:srgbClr val="FFFF00"/>
                    </a:solidFill>
                  </a:tcPr>
                </a:tc>
              </a:tr>
              <a:tr h="0">
                <a:tc>
                  <a:txBody>
                    <a:bodyPr/>
                    <a:lstStyle/>
                    <a:p>
                      <a:pPr marL="342900" marR="0" lvl="0" indent="-342900" algn="r" defTabSz="914400" rtl="0" eaLnBrk="1" fontAlgn="base" latinLnBrk="0" hangingPunct="1">
                        <a:lnSpc>
                          <a:spcPct val="5000"/>
                        </a:lnSpc>
                        <a:spcBef>
                          <a:spcPct val="0"/>
                        </a:spcBef>
                        <a:spcAft>
                          <a:spcPct val="0"/>
                        </a:spcAft>
                        <a:buClrTx/>
                        <a:buSzTx/>
                        <a:buFontTx/>
                        <a:buNone/>
                        <a:tabLst/>
                      </a:pPr>
                      <a:r>
                        <a:rPr kumimoji="0" lang="en-US" sz="1000" b="0" i="0" u="none" strike="noStrike" cap="none" normalizeH="0" baseline="0" smtClean="0">
                          <a:ln>
                            <a:noFill/>
                          </a:ln>
                          <a:solidFill>
                            <a:schemeClr val="tx1"/>
                          </a:solidFill>
                          <a:effectLst/>
                          <a:latin typeface="Arial" charset="0"/>
                          <a:ea typeface="Times New Roman" pitchFamily="18" charset="0"/>
                          <a:cs typeface="Arial" charset="0"/>
                        </a:rPr>
                        <a:t>22</a:t>
                      </a:r>
                    </a:p>
                  </a:txBody>
                  <a:tcPr marL="90000" marR="90000" marT="46800" marB="46800" anchor="b" horzOverflow="overflow">
                    <a:lnL w="12700" cap="flat" cmpd="sng" algn="ctr">
                      <a:solidFill>
                        <a:schemeClr val="tx1"/>
                      </a:solidFill>
                      <a:prstDash val="solid"/>
                      <a:round/>
                      <a:headEnd type="none" w="med" len="med"/>
                      <a:tailEnd type="none" w="med" len="med"/>
                    </a:lnL>
                    <a:lnR>
                      <a:noFill/>
                    </a:lnR>
                    <a:lnT>
                      <a:noFill/>
                    </a:lnT>
                    <a:lnB>
                      <a:noFill/>
                    </a:lnB>
                    <a:lnTlToBr>
                      <a:noFill/>
                    </a:lnTlToBr>
                    <a:lnBlToTr>
                      <a:noFill/>
                    </a:lnBlToTr>
                    <a:noFill/>
                  </a:tcPr>
                </a:tc>
                <a:tc>
                  <a:txBody>
                    <a:bodyPr/>
                    <a:lstStyle/>
                    <a:p>
                      <a:pPr marL="342900" marR="0" lvl="0" indent="-342900" algn="r" defTabSz="914400" rtl="0" eaLnBrk="1" fontAlgn="base" latinLnBrk="0" hangingPunct="1">
                        <a:lnSpc>
                          <a:spcPct val="5000"/>
                        </a:lnSpc>
                        <a:spcBef>
                          <a:spcPct val="0"/>
                        </a:spcBef>
                        <a:spcAft>
                          <a:spcPct val="0"/>
                        </a:spcAft>
                        <a:buClrTx/>
                        <a:buSzTx/>
                        <a:buFontTx/>
                        <a:buNone/>
                        <a:tabLst/>
                      </a:pPr>
                      <a:r>
                        <a:rPr kumimoji="0" lang="en-US" sz="1000" b="0" i="0" u="none" strike="noStrike" cap="none" normalizeH="0" baseline="0" smtClean="0">
                          <a:ln>
                            <a:noFill/>
                          </a:ln>
                          <a:solidFill>
                            <a:schemeClr val="tx1"/>
                          </a:solidFill>
                          <a:effectLst/>
                          <a:latin typeface="Arial" charset="0"/>
                          <a:ea typeface="Times New Roman" pitchFamily="18" charset="0"/>
                          <a:cs typeface="Arial" charset="0"/>
                        </a:rPr>
                        <a:t>32</a:t>
                      </a:r>
                    </a:p>
                  </a:txBody>
                  <a:tcPr marL="90000" marR="90000" marT="46800" marB="46800" anchor="b" horzOverflow="overflow">
                    <a:lnL>
                      <a:noFill/>
                    </a:lnL>
                    <a:lnR>
                      <a:noFill/>
                    </a:lnR>
                    <a:lnT>
                      <a:noFill/>
                    </a:lnT>
                    <a:lnB>
                      <a:noFill/>
                    </a:lnB>
                    <a:lnTlToBr>
                      <a:noFill/>
                    </a:lnTlToBr>
                    <a:lnBlToTr>
                      <a:noFill/>
                    </a:lnBlToTr>
                    <a:solidFill>
                      <a:srgbClr val="FF0000"/>
                    </a:solidFill>
                  </a:tcPr>
                </a:tc>
                <a:tc>
                  <a:txBody>
                    <a:bodyPr/>
                    <a:lstStyle/>
                    <a:p>
                      <a:pPr marL="342900" marR="0" lvl="0" indent="-342900" algn="r" defTabSz="914400" rtl="0" eaLnBrk="1" fontAlgn="base" latinLnBrk="0" hangingPunct="1">
                        <a:lnSpc>
                          <a:spcPct val="5000"/>
                        </a:lnSpc>
                        <a:spcBef>
                          <a:spcPct val="0"/>
                        </a:spcBef>
                        <a:spcAft>
                          <a:spcPct val="0"/>
                        </a:spcAft>
                        <a:buClrTx/>
                        <a:buSzTx/>
                        <a:buFontTx/>
                        <a:buNone/>
                        <a:tabLst/>
                      </a:pPr>
                      <a:r>
                        <a:rPr kumimoji="0" lang="en-US" sz="1000" b="0" i="0" u="none" strike="noStrike" cap="none" normalizeH="0" baseline="0" smtClean="0">
                          <a:ln>
                            <a:noFill/>
                          </a:ln>
                          <a:solidFill>
                            <a:schemeClr val="tx1"/>
                          </a:solidFill>
                          <a:effectLst/>
                          <a:latin typeface="Arial" charset="0"/>
                          <a:ea typeface="Times New Roman" pitchFamily="18" charset="0"/>
                          <a:cs typeface="Arial" charset="0"/>
                        </a:rPr>
                        <a:t>34</a:t>
                      </a:r>
                    </a:p>
                  </a:txBody>
                  <a:tcPr marL="90000" marR="90000" marT="46800" marB="46800" anchor="b" horzOverflow="overflow">
                    <a:lnL>
                      <a:noFill/>
                    </a:lnL>
                    <a:lnR>
                      <a:noFill/>
                    </a:lnR>
                    <a:lnT>
                      <a:noFill/>
                    </a:lnT>
                    <a:lnB>
                      <a:noFill/>
                    </a:lnB>
                    <a:lnTlToBr>
                      <a:noFill/>
                    </a:lnTlToBr>
                    <a:lnBlToTr>
                      <a:noFill/>
                    </a:lnBlToTr>
                    <a:solidFill>
                      <a:srgbClr val="FF0000"/>
                    </a:solidFill>
                  </a:tcPr>
                </a:tc>
                <a:tc>
                  <a:txBody>
                    <a:bodyPr/>
                    <a:lstStyle/>
                    <a:p>
                      <a:pPr marL="342900" marR="0" lvl="0" indent="-342900" algn="r" defTabSz="914400" rtl="0" eaLnBrk="1" fontAlgn="base" latinLnBrk="0" hangingPunct="1">
                        <a:lnSpc>
                          <a:spcPct val="5000"/>
                        </a:lnSpc>
                        <a:spcBef>
                          <a:spcPct val="0"/>
                        </a:spcBef>
                        <a:spcAft>
                          <a:spcPct val="0"/>
                        </a:spcAft>
                        <a:buClrTx/>
                        <a:buSzTx/>
                        <a:buFontTx/>
                        <a:buNone/>
                        <a:tabLst/>
                      </a:pPr>
                      <a:r>
                        <a:rPr kumimoji="0" lang="en-US" sz="1000" b="0" i="0" u="none" strike="noStrike" cap="none" normalizeH="0" baseline="0" smtClean="0">
                          <a:ln>
                            <a:noFill/>
                          </a:ln>
                          <a:solidFill>
                            <a:schemeClr val="tx1"/>
                          </a:solidFill>
                          <a:effectLst/>
                          <a:latin typeface="Arial" charset="0"/>
                          <a:ea typeface="Times New Roman" pitchFamily="18" charset="0"/>
                          <a:cs typeface="Arial" charset="0"/>
                        </a:rPr>
                        <a:t>34</a:t>
                      </a:r>
                    </a:p>
                  </a:txBody>
                  <a:tcPr marL="90000" marR="90000" marT="46800" marB="46800" anchor="b" horzOverflow="overflow">
                    <a:lnL>
                      <a:noFill/>
                    </a:lnL>
                    <a:lnR>
                      <a:noFill/>
                    </a:lnR>
                    <a:lnT>
                      <a:noFill/>
                    </a:lnT>
                    <a:lnB>
                      <a:noFill/>
                    </a:lnB>
                    <a:lnTlToBr>
                      <a:noFill/>
                    </a:lnTlToBr>
                    <a:lnBlToTr>
                      <a:noFill/>
                    </a:lnBlToTr>
                    <a:solidFill>
                      <a:srgbClr val="FF0000"/>
                    </a:solidFill>
                  </a:tcPr>
                </a:tc>
                <a:tc>
                  <a:txBody>
                    <a:bodyPr/>
                    <a:lstStyle/>
                    <a:p>
                      <a:pPr marL="342900" marR="0" lvl="0" indent="-342900" algn="r" defTabSz="914400" rtl="0" eaLnBrk="1" fontAlgn="base" latinLnBrk="0" hangingPunct="1">
                        <a:lnSpc>
                          <a:spcPct val="5000"/>
                        </a:lnSpc>
                        <a:spcBef>
                          <a:spcPct val="0"/>
                        </a:spcBef>
                        <a:spcAft>
                          <a:spcPct val="0"/>
                        </a:spcAft>
                        <a:buClrTx/>
                        <a:buSzTx/>
                        <a:buFontTx/>
                        <a:buNone/>
                        <a:tabLst/>
                      </a:pPr>
                      <a:r>
                        <a:rPr kumimoji="0" lang="en-US" sz="1000" b="0" i="0" u="none" strike="noStrike" cap="none" normalizeH="0" baseline="0" smtClean="0">
                          <a:ln>
                            <a:noFill/>
                          </a:ln>
                          <a:solidFill>
                            <a:schemeClr val="tx1"/>
                          </a:solidFill>
                          <a:effectLst/>
                          <a:latin typeface="Arial" charset="0"/>
                          <a:ea typeface="Times New Roman" pitchFamily="18" charset="0"/>
                          <a:cs typeface="Arial" charset="0"/>
                        </a:rPr>
                        <a:t>32</a:t>
                      </a:r>
                    </a:p>
                  </a:txBody>
                  <a:tcPr marL="90000" marR="90000" marT="46800" marB="46800" anchor="b" horzOverflow="overflow">
                    <a:lnL>
                      <a:noFill/>
                    </a:lnL>
                    <a:lnR>
                      <a:noFill/>
                    </a:lnR>
                    <a:lnT>
                      <a:noFill/>
                    </a:lnT>
                    <a:lnB>
                      <a:noFill/>
                    </a:lnB>
                    <a:lnTlToBr>
                      <a:noFill/>
                    </a:lnTlToBr>
                    <a:lnBlToTr>
                      <a:noFill/>
                    </a:lnBlToTr>
                    <a:solidFill>
                      <a:srgbClr val="FF0000"/>
                    </a:solidFill>
                  </a:tcPr>
                </a:tc>
                <a:tc>
                  <a:txBody>
                    <a:bodyPr/>
                    <a:lstStyle/>
                    <a:p>
                      <a:pPr marL="342900" marR="0" lvl="0" indent="-342900" algn="r" defTabSz="914400" rtl="0" eaLnBrk="1" fontAlgn="base" latinLnBrk="0" hangingPunct="1">
                        <a:lnSpc>
                          <a:spcPct val="5000"/>
                        </a:lnSpc>
                        <a:spcBef>
                          <a:spcPct val="0"/>
                        </a:spcBef>
                        <a:spcAft>
                          <a:spcPct val="0"/>
                        </a:spcAft>
                        <a:buClrTx/>
                        <a:buSzTx/>
                        <a:buFontTx/>
                        <a:buNone/>
                        <a:tabLst/>
                      </a:pPr>
                      <a:r>
                        <a:rPr kumimoji="0" lang="en-US" sz="1000" b="0" i="0" u="none" strike="noStrike" cap="none" normalizeH="0" baseline="0" smtClean="0">
                          <a:ln>
                            <a:noFill/>
                          </a:ln>
                          <a:solidFill>
                            <a:schemeClr val="tx1"/>
                          </a:solidFill>
                          <a:effectLst/>
                          <a:latin typeface="Arial" charset="0"/>
                          <a:ea typeface="Times New Roman" pitchFamily="18" charset="0"/>
                          <a:cs typeface="Arial" charset="0"/>
                        </a:rPr>
                        <a:t>33</a:t>
                      </a:r>
                    </a:p>
                  </a:txBody>
                  <a:tcPr marL="90000" marR="90000" marT="46800" marB="46800" anchor="b" horzOverflow="overflow">
                    <a:lnL>
                      <a:noFill/>
                    </a:lnL>
                    <a:lnR>
                      <a:noFill/>
                    </a:lnR>
                    <a:lnT>
                      <a:noFill/>
                    </a:lnT>
                    <a:lnB>
                      <a:noFill/>
                    </a:lnB>
                    <a:lnTlToBr>
                      <a:noFill/>
                    </a:lnTlToBr>
                    <a:lnBlToTr>
                      <a:noFill/>
                    </a:lnBlToTr>
                    <a:solidFill>
                      <a:srgbClr val="FF0000"/>
                    </a:solidFill>
                  </a:tcPr>
                </a:tc>
                <a:tc>
                  <a:txBody>
                    <a:bodyPr/>
                    <a:lstStyle/>
                    <a:p>
                      <a:pPr marL="342900" marR="0" lvl="0" indent="-342900" algn="r" defTabSz="914400" rtl="0" eaLnBrk="1" fontAlgn="base" latinLnBrk="0" hangingPunct="1">
                        <a:lnSpc>
                          <a:spcPct val="5000"/>
                        </a:lnSpc>
                        <a:spcBef>
                          <a:spcPct val="0"/>
                        </a:spcBef>
                        <a:spcAft>
                          <a:spcPct val="0"/>
                        </a:spcAft>
                        <a:buClrTx/>
                        <a:buSzTx/>
                        <a:buFontTx/>
                        <a:buNone/>
                        <a:tabLst/>
                      </a:pPr>
                      <a:r>
                        <a:rPr kumimoji="0" lang="en-US" sz="1000" b="0" i="0" u="none" strike="noStrike" cap="none" normalizeH="0" baseline="0" smtClean="0">
                          <a:ln>
                            <a:noFill/>
                          </a:ln>
                          <a:solidFill>
                            <a:schemeClr val="tx1"/>
                          </a:solidFill>
                          <a:effectLst/>
                          <a:latin typeface="Arial" charset="0"/>
                          <a:ea typeface="Times New Roman" pitchFamily="18" charset="0"/>
                          <a:cs typeface="Arial" charset="0"/>
                        </a:rPr>
                        <a:t>32</a:t>
                      </a:r>
                    </a:p>
                  </a:txBody>
                  <a:tcPr marL="90000" marR="90000" marT="46800" marB="46800" anchor="b" horzOverflow="overflow">
                    <a:lnL>
                      <a:noFill/>
                    </a:lnL>
                    <a:lnR>
                      <a:noFill/>
                    </a:lnR>
                    <a:lnT>
                      <a:noFill/>
                    </a:lnT>
                    <a:lnB>
                      <a:noFill/>
                    </a:lnB>
                    <a:lnTlToBr>
                      <a:noFill/>
                    </a:lnTlToBr>
                    <a:lnBlToTr>
                      <a:noFill/>
                    </a:lnBlToTr>
                    <a:solidFill>
                      <a:srgbClr val="FF0000"/>
                    </a:solidFill>
                  </a:tcPr>
                </a:tc>
                <a:tc>
                  <a:txBody>
                    <a:bodyPr/>
                    <a:lstStyle/>
                    <a:p>
                      <a:pPr marL="342900" marR="0" lvl="0" indent="-342900" algn="r" defTabSz="914400" rtl="0" eaLnBrk="1" fontAlgn="base" latinLnBrk="0" hangingPunct="1">
                        <a:lnSpc>
                          <a:spcPct val="5000"/>
                        </a:lnSpc>
                        <a:spcBef>
                          <a:spcPct val="0"/>
                        </a:spcBef>
                        <a:spcAft>
                          <a:spcPct val="0"/>
                        </a:spcAft>
                        <a:buClrTx/>
                        <a:buSzTx/>
                        <a:buFontTx/>
                        <a:buNone/>
                        <a:tabLst/>
                      </a:pPr>
                      <a:r>
                        <a:rPr kumimoji="0" lang="en-US" sz="1000" b="0" i="0" u="none" strike="noStrike" cap="none" normalizeH="0" baseline="0" smtClean="0">
                          <a:ln>
                            <a:noFill/>
                          </a:ln>
                          <a:solidFill>
                            <a:schemeClr val="tx1"/>
                          </a:solidFill>
                          <a:effectLst/>
                          <a:latin typeface="Arial" charset="0"/>
                          <a:ea typeface="Times New Roman" pitchFamily="18" charset="0"/>
                          <a:cs typeface="Arial" charset="0"/>
                        </a:rPr>
                        <a:t>34</a:t>
                      </a:r>
                    </a:p>
                  </a:txBody>
                  <a:tcPr marL="90000" marR="90000" marT="46800" marB="46800" anchor="b" horzOverflow="overflow">
                    <a:lnL>
                      <a:noFill/>
                    </a:lnL>
                    <a:lnR>
                      <a:noFill/>
                    </a:lnR>
                    <a:lnT>
                      <a:noFill/>
                    </a:lnT>
                    <a:lnB>
                      <a:noFill/>
                    </a:lnB>
                    <a:lnTlToBr>
                      <a:noFill/>
                    </a:lnTlToBr>
                    <a:lnBlToTr>
                      <a:noFill/>
                    </a:lnBlToTr>
                    <a:solidFill>
                      <a:srgbClr val="FF0000"/>
                    </a:solidFill>
                  </a:tcPr>
                </a:tc>
                <a:tc>
                  <a:txBody>
                    <a:bodyPr/>
                    <a:lstStyle/>
                    <a:p>
                      <a:pPr marL="342900" marR="0" lvl="0" indent="-342900" algn="r" defTabSz="914400" rtl="0" eaLnBrk="1" fontAlgn="base" latinLnBrk="0" hangingPunct="1">
                        <a:lnSpc>
                          <a:spcPct val="5000"/>
                        </a:lnSpc>
                        <a:spcBef>
                          <a:spcPct val="0"/>
                        </a:spcBef>
                        <a:spcAft>
                          <a:spcPct val="0"/>
                        </a:spcAft>
                        <a:buClrTx/>
                        <a:buSzTx/>
                        <a:buFontTx/>
                        <a:buNone/>
                        <a:tabLst/>
                      </a:pPr>
                      <a:r>
                        <a:rPr kumimoji="0" lang="en-US" sz="1000" b="0" i="0" u="none" strike="noStrike" cap="none" normalizeH="0" baseline="0" smtClean="0">
                          <a:ln>
                            <a:noFill/>
                          </a:ln>
                          <a:solidFill>
                            <a:schemeClr val="tx1"/>
                          </a:solidFill>
                          <a:effectLst/>
                          <a:latin typeface="Arial" charset="0"/>
                          <a:ea typeface="Times New Roman" pitchFamily="18" charset="0"/>
                          <a:cs typeface="Arial" charset="0"/>
                        </a:rPr>
                        <a:t>42</a:t>
                      </a:r>
                    </a:p>
                  </a:txBody>
                  <a:tcPr marL="90000" marR="90000" marT="46800" marB="46800" anchor="b" horzOverflow="overflow">
                    <a:lnL>
                      <a:noFill/>
                    </a:lnL>
                    <a:lnR w="12700" cap="flat" cmpd="sng" algn="ctr">
                      <a:solidFill>
                        <a:schemeClr val="tx1"/>
                      </a:solidFill>
                      <a:prstDash val="solid"/>
                      <a:round/>
                      <a:headEnd type="none" w="med" len="med"/>
                      <a:tailEnd type="none" w="med" len="med"/>
                    </a:lnR>
                    <a:lnT>
                      <a:noFill/>
                    </a:lnT>
                    <a:lnB>
                      <a:noFill/>
                    </a:lnB>
                    <a:lnTlToBr>
                      <a:noFill/>
                    </a:lnTlToBr>
                    <a:lnBlToTr>
                      <a:noFill/>
                    </a:lnBlToTr>
                    <a:solidFill>
                      <a:srgbClr val="FFFF00"/>
                    </a:solidFill>
                  </a:tcPr>
                </a:tc>
              </a:tr>
              <a:tr h="0">
                <a:tc>
                  <a:txBody>
                    <a:bodyPr/>
                    <a:lstStyle/>
                    <a:p>
                      <a:pPr marL="342900" marR="0" lvl="0" indent="-342900" algn="r" defTabSz="914400" rtl="0" eaLnBrk="1" fontAlgn="base" latinLnBrk="0" hangingPunct="1">
                        <a:lnSpc>
                          <a:spcPct val="5000"/>
                        </a:lnSpc>
                        <a:spcBef>
                          <a:spcPct val="0"/>
                        </a:spcBef>
                        <a:spcAft>
                          <a:spcPct val="0"/>
                        </a:spcAft>
                        <a:buClrTx/>
                        <a:buSzTx/>
                        <a:buFontTx/>
                        <a:buNone/>
                        <a:tabLst/>
                      </a:pPr>
                      <a:r>
                        <a:rPr kumimoji="0" lang="en-US" sz="1000" b="0" i="0" u="none" strike="noStrike" cap="none" normalizeH="0" baseline="0" smtClean="0">
                          <a:ln>
                            <a:noFill/>
                          </a:ln>
                          <a:solidFill>
                            <a:schemeClr val="tx1"/>
                          </a:solidFill>
                          <a:effectLst/>
                          <a:latin typeface="Arial" charset="0"/>
                          <a:ea typeface="Times New Roman" pitchFamily="18" charset="0"/>
                          <a:cs typeface="Arial" charset="0"/>
                        </a:rPr>
                        <a:t>23</a:t>
                      </a:r>
                    </a:p>
                  </a:txBody>
                  <a:tcPr marL="90000" marR="90000" marT="46800" marB="46800" anchor="b" horzOverflow="overflow">
                    <a:lnL w="12700" cap="flat" cmpd="sng" algn="ctr">
                      <a:solidFill>
                        <a:schemeClr val="tx1"/>
                      </a:solidFill>
                      <a:prstDash val="solid"/>
                      <a:round/>
                      <a:headEnd type="none" w="med" len="med"/>
                      <a:tailEnd type="none" w="med" len="med"/>
                    </a:lnL>
                    <a:lnR>
                      <a:noFill/>
                    </a:lnR>
                    <a:lnT>
                      <a:noFill/>
                    </a:lnT>
                    <a:lnB>
                      <a:noFill/>
                    </a:lnB>
                    <a:lnTlToBr>
                      <a:noFill/>
                    </a:lnTlToBr>
                    <a:lnBlToTr>
                      <a:noFill/>
                    </a:lnBlToTr>
                    <a:noFill/>
                  </a:tcPr>
                </a:tc>
                <a:tc>
                  <a:txBody>
                    <a:bodyPr/>
                    <a:lstStyle/>
                    <a:p>
                      <a:pPr marL="342900" marR="0" lvl="0" indent="-342900" algn="r" defTabSz="914400" rtl="0" eaLnBrk="1" fontAlgn="base" latinLnBrk="0" hangingPunct="1">
                        <a:lnSpc>
                          <a:spcPct val="5000"/>
                        </a:lnSpc>
                        <a:spcBef>
                          <a:spcPct val="0"/>
                        </a:spcBef>
                        <a:spcAft>
                          <a:spcPct val="0"/>
                        </a:spcAft>
                        <a:buClrTx/>
                        <a:buSzTx/>
                        <a:buFontTx/>
                        <a:buNone/>
                        <a:tabLst/>
                      </a:pPr>
                      <a:r>
                        <a:rPr kumimoji="0" lang="en-US" sz="1000" b="0" i="0" u="none" strike="noStrike" cap="none" normalizeH="0" baseline="0" smtClean="0">
                          <a:ln>
                            <a:noFill/>
                          </a:ln>
                          <a:solidFill>
                            <a:schemeClr val="tx1"/>
                          </a:solidFill>
                          <a:effectLst/>
                          <a:latin typeface="Arial" charset="0"/>
                          <a:ea typeface="Times New Roman" pitchFamily="18" charset="0"/>
                          <a:cs typeface="Arial" charset="0"/>
                        </a:rPr>
                        <a:t>29</a:t>
                      </a:r>
                    </a:p>
                  </a:txBody>
                  <a:tcPr marL="90000" marR="90000" marT="46800" marB="46800" anchor="b" horzOverflow="overflow">
                    <a:lnL>
                      <a:noFill/>
                    </a:lnL>
                    <a:lnR>
                      <a:noFill/>
                    </a:lnR>
                    <a:lnT>
                      <a:noFill/>
                    </a:lnT>
                    <a:lnB>
                      <a:noFill/>
                    </a:lnB>
                    <a:lnTlToBr>
                      <a:noFill/>
                    </a:lnTlToBr>
                    <a:lnBlToTr>
                      <a:noFill/>
                    </a:lnBlToTr>
                    <a:solidFill>
                      <a:srgbClr val="FF6600"/>
                    </a:solidFill>
                  </a:tcPr>
                </a:tc>
                <a:tc>
                  <a:txBody>
                    <a:bodyPr/>
                    <a:lstStyle/>
                    <a:p>
                      <a:pPr marL="342900" marR="0" lvl="0" indent="-342900" algn="r" defTabSz="914400" rtl="0" eaLnBrk="1" fontAlgn="base" latinLnBrk="0" hangingPunct="1">
                        <a:lnSpc>
                          <a:spcPct val="5000"/>
                        </a:lnSpc>
                        <a:spcBef>
                          <a:spcPct val="0"/>
                        </a:spcBef>
                        <a:spcAft>
                          <a:spcPct val="0"/>
                        </a:spcAft>
                        <a:buClrTx/>
                        <a:buSzTx/>
                        <a:buFontTx/>
                        <a:buNone/>
                        <a:tabLst/>
                      </a:pPr>
                      <a:r>
                        <a:rPr kumimoji="0" lang="en-US" sz="1000" b="0" i="0" u="none" strike="noStrike" cap="none" normalizeH="0" baseline="0" smtClean="0">
                          <a:ln>
                            <a:noFill/>
                          </a:ln>
                          <a:solidFill>
                            <a:schemeClr val="tx1"/>
                          </a:solidFill>
                          <a:effectLst/>
                          <a:latin typeface="Arial" charset="0"/>
                          <a:ea typeface="Times New Roman" pitchFamily="18" charset="0"/>
                          <a:cs typeface="Arial" charset="0"/>
                        </a:rPr>
                        <a:t>31</a:t>
                      </a:r>
                    </a:p>
                  </a:txBody>
                  <a:tcPr marL="90000" marR="90000" marT="46800" marB="46800" anchor="b" horzOverflow="overflow">
                    <a:lnL>
                      <a:noFill/>
                    </a:lnL>
                    <a:lnR>
                      <a:noFill/>
                    </a:lnR>
                    <a:lnT>
                      <a:noFill/>
                    </a:lnT>
                    <a:lnB>
                      <a:noFill/>
                    </a:lnB>
                    <a:lnTlToBr>
                      <a:noFill/>
                    </a:lnTlToBr>
                    <a:lnBlToTr>
                      <a:noFill/>
                    </a:lnBlToTr>
                    <a:solidFill>
                      <a:srgbClr val="FF0000"/>
                    </a:solidFill>
                  </a:tcPr>
                </a:tc>
                <a:tc>
                  <a:txBody>
                    <a:bodyPr/>
                    <a:lstStyle/>
                    <a:p>
                      <a:pPr marL="342900" marR="0" lvl="0" indent="-342900" algn="r" defTabSz="914400" rtl="0" eaLnBrk="1" fontAlgn="base" latinLnBrk="0" hangingPunct="1">
                        <a:lnSpc>
                          <a:spcPct val="5000"/>
                        </a:lnSpc>
                        <a:spcBef>
                          <a:spcPct val="0"/>
                        </a:spcBef>
                        <a:spcAft>
                          <a:spcPct val="0"/>
                        </a:spcAft>
                        <a:buClrTx/>
                        <a:buSzTx/>
                        <a:buFontTx/>
                        <a:buNone/>
                        <a:tabLst/>
                      </a:pPr>
                      <a:r>
                        <a:rPr kumimoji="0" lang="en-US" sz="1000" b="0" i="0" u="none" strike="noStrike" cap="none" normalizeH="0" baseline="0" smtClean="0">
                          <a:ln>
                            <a:noFill/>
                          </a:ln>
                          <a:solidFill>
                            <a:schemeClr val="tx1"/>
                          </a:solidFill>
                          <a:effectLst/>
                          <a:latin typeface="Arial" charset="0"/>
                          <a:ea typeface="Times New Roman" pitchFamily="18" charset="0"/>
                          <a:cs typeface="Arial" charset="0"/>
                        </a:rPr>
                        <a:t>33</a:t>
                      </a:r>
                    </a:p>
                  </a:txBody>
                  <a:tcPr marL="90000" marR="90000" marT="46800" marB="46800" anchor="b" horzOverflow="overflow">
                    <a:lnL>
                      <a:noFill/>
                    </a:lnL>
                    <a:lnR>
                      <a:noFill/>
                    </a:lnR>
                    <a:lnT>
                      <a:noFill/>
                    </a:lnT>
                    <a:lnB>
                      <a:noFill/>
                    </a:lnB>
                    <a:lnTlToBr>
                      <a:noFill/>
                    </a:lnTlToBr>
                    <a:lnBlToTr>
                      <a:noFill/>
                    </a:lnBlToTr>
                    <a:solidFill>
                      <a:srgbClr val="FF0000"/>
                    </a:solidFill>
                  </a:tcPr>
                </a:tc>
                <a:tc>
                  <a:txBody>
                    <a:bodyPr/>
                    <a:lstStyle/>
                    <a:p>
                      <a:pPr marL="342900" marR="0" lvl="0" indent="-342900" algn="r" defTabSz="914400" rtl="0" eaLnBrk="1" fontAlgn="base" latinLnBrk="0" hangingPunct="1">
                        <a:lnSpc>
                          <a:spcPct val="5000"/>
                        </a:lnSpc>
                        <a:spcBef>
                          <a:spcPct val="0"/>
                        </a:spcBef>
                        <a:spcAft>
                          <a:spcPct val="0"/>
                        </a:spcAft>
                        <a:buClrTx/>
                        <a:buSzTx/>
                        <a:buFontTx/>
                        <a:buNone/>
                        <a:tabLst/>
                      </a:pPr>
                      <a:r>
                        <a:rPr kumimoji="0" lang="en-US" sz="1000" b="0" i="0" u="none" strike="noStrike" cap="none" normalizeH="0" baseline="0" smtClean="0">
                          <a:ln>
                            <a:noFill/>
                          </a:ln>
                          <a:solidFill>
                            <a:schemeClr val="tx1"/>
                          </a:solidFill>
                          <a:effectLst/>
                          <a:latin typeface="Arial" charset="0"/>
                          <a:ea typeface="Times New Roman" pitchFamily="18" charset="0"/>
                          <a:cs typeface="Arial" charset="0"/>
                        </a:rPr>
                        <a:t>31</a:t>
                      </a:r>
                    </a:p>
                  </a:txBody>
                  <a:tcPr marL="90000" marR="90000" marT="46800" marB="46800" anchor="b" horzOverflow="overflow">
                    <a:lnL>
                      <a:noFill/>
                    </a:lnL>
                    <a:lnR>
                      <a:noFill/>
                    </a:lnR>
                    <a:lnT>
                      <a:noFill/>
                    </a:lnT>
                    <a:lnB>
                      <a:noFill/>
                    </a:lnB>
                    <a:lnTlToBr>
                      <a:noFill/>
                    </a:lnTlToBr>
                    <a:lnBlToTr>
                      <a:noFill/>
                    </a:lnBlToTr>
                    <a:solidFill>
                      <a:srgbClr val="FF0000"/>
                    </a:solidFill>
                  </a:tcPr>
                </a:tc>
                <a:tc>
                  <a:txBody>
                    <a:bodyPr/>
                    <a:lstStyle/>
                    <a:p>
                      <a:pPr marL="342900" marR="0" lvl="0" indent="-342900" algn="r" defTabSz="914400" rtl="0" eaLnBrk="1" fontAlgn="base" latinLnBrk="0" hangingPunct="1">
                        <a:lnSpc>
                          <a:spcPct val="5000"/>
                        </a:lnSpc>
                        <a:spcBef>
                          <a:spcPct val="0"/>
                        </a:spcBef>
                        <a:spcAft>
                          <a:spcPct val="0"/>
                        </a:spcAft>
                        <a:buClrTx/>
                        <a:buSzTx/>
                        <a:buFontTx/>
                        <a:buNone/>
                        <a:tabLst/>
                      </a:pPr>
                      <a:r>
                        <a:rPr kumimoji="0" lang="en-US" sz="1000" b="0" i="0" u="none" strike="noStrike" cap="none" normalizeH="0" baseline="0" smtClean="0">
                          <a:ln>
                            <a:noFill/>
                          </a:ln>
                          <a:solidFill>
                            <a:schemeClr val="tx1"/>
                          </a:solidFill>
                          <a:effectLst/>
                          <a:latin typeface="Arial" charset="0"/>
                          <a:ea typeface="Times New Roman" pitchFamily="18" charset="0"/>
                          <a:cs typeface="Arial" charset="0"/>
                        </a:rPr>
                        <a:t>27</a:t>
                      </a:r>
                    </a:p>
                  </a:txBody>
                  <a:tcPr marL="90000" marR="90000" marT="46800" marB="46800" anchor="b" horzOverflow="overflow">
                    <a:lnL>
                      <a:noFill/>
                    </a:lnL>
                    <a:lnR>
                      <a:noFill/>
                    </a:lnR>
                    <a:lnT>
                      <a:noFill/>
                    </a:lnT>
                    <a:lnB>
                      <a:noFill/>
                    </a:lnB>
                    <a:lnTlToBr>
                      <a:noFill/>
                    </a:lnTlToBr>
                    <a:lnBlToTr>
                      <a:noFill/>
                    </a:lnBlToTr>
                    <a:solidFill>
                      <a:srgbClr val="FF6600"/>
                    </a:solidFill>
                  </a:tcPr>
                </a:tc>
                <a:tc>
                  <a:txBody>
                    <a:bodyPr/>
                    <a:lstStyle/>
                    <a:p>
                      <a:pPr marL="342900" marR="0" lvl="0" indent="-342900" algn="r" defTabSz="914400" rtl="0" eaLnBrk="1" fontAlgn="base" latinLnBrk="0" hangingPunct="1">
                        <a:lnSpc>
                          <a:spcPct val="5000"/>
                        </a:lnSpc>
                        <a:spcBef>
                          <a:spcPct val="0"/>
                        </a:spcBef>
                        <a:spcAft>
                          <a:spcPct val="0"/>
                        </a:spcAft>
                        <a:buClrTx/>
                        <a:buSzTx/>
                        <a:buFontTx/>
                        <a:buNone/>
                        <a:tabLst/>
                      </a:pPr>
                      <a:r>
                        <a:rPr kumimoji="0" lang="en-US" sz="1000" b="0" i="0" u="none" strike="noStrike" cap="none" normalizeH="0" baseline="0" smtClean="0">
                          <a:ln>
                            <a:noFill/>
                          </a:ln>
                          <a:solidFill>
                            <a:schemeClr val="tx1"/>
                          </a:solidFill>
                          <a:effectLst/>
                          <a:latin typeface="Arial" charset="0"/>
                          <a:ea typeface="Times New Roman" pitchFamily="18" charset="0"/>
                          <a:cs typeface="Arial" charset="0"/>
                        </a:rPr>
                        <a:t>27</a:t>
                      </a:r>
                    </a:p>
                  </a:txBody>
                  <a:tcPr marL="90000" marR="90000" marT="46800" marB="46800" anchor="b" horzOverflow="overflow">
                    <a:lnL>
                      <a:noFill/>
                    </a:lnL>
                    <a:lnR>
                      <a:noFill/>
                    </a:lnR>
                    <a:lnT>
                      <a:noFill/>
                    </a:lnT>
                    <a:lnB>
                      <a:noFill/>
                    </a:lnB>
                    <a:lnTlToBr>
                      <a:noFill/>
                    </a:lnTlToBr>
                    <a:lnBlToTr>
                      <a:noFill/>
                    </a:lnBlToTr>
                    <a:solidFill>
                      <a:srgbClr val="FF6600"/>
                    </a:solidFill>
                  </a:tcPr>
                </a:tc>
                <a:tc>
                  <a:txBody>
                    <a:bodyPr/>
                    <a:lstStyle/>
                    <a:p>
                      <a:pPr marL="342900" marR="0" lvl="0" indent="-342900" algn="r" defTabSz="914400" rtl="0" eaLnBrk="1" fontAlgn="base" latinLnBrk="0" hangingPunct="1">
                        <a:lnSpc>
                          <a:spcPct val="5000"/>
                        </a:lnSpc>
                        <a:spcBef>
                          <a:spcPct val="0"/>
                        </a:spcBef>
                        <a:spcAft>
                          <a:spcPct val="0"/>
                        </a:spcAft>
                        <a:buClrTx/>
                        <a:buSzTx/>
                        <a:buFontTx/>
                        <a:buNone/>
                        <a:tabLst/>
                      </a:pPr>
                      <a:r>
                        <a:rPr kumimoji="0" lang="en-US" sz="1000" b="0" i="0" u="none" strike="noStrike" cap="none" normalizeH="0" baseline="0" smtClean="0">
                          <a:ln>
                            <a:noFill/>
                          </a:ln>
                          <a:solidFill>
                            <a:schemeClr val="tx1"/>
                          </a:solidFill>
                          <a:effectLst/>
                          <a:latin typeface="Arial" charset="0"/>
                          <a:ea typeface="Times New Roman" pitchFamily="18" charset="0"/>
                          <a:cs typeface="Arial" charset="0"/>
                        </a:rPr>
                        <a:t>30</a:t>
                      </a:r>
                    </a:p>
                  </a:txBody>
                  <a:tcPr marL="90000" marR="90000" marT="46800" marB="46800" anchor="b" horzOverflow="overflow">
                    <a:lnL>
                      <a:noFill/>
                    </a:lnL>
                    <a:lnR>
                      <a:noFill/>
                    </a:lnR>
                    <a:lnT>
                      <a:noFill/>
                    </a:lnT>
                    <a:lnB>
                      <a:noFill/>
                    </a:lnB>
                    <a:lnTlToBr>
                      <a:noFill/>
                    </a:lnTlToBr>
                    <a:lnBlToTr>
                      <a:noFill/>
                    </a:lnBlToTr>
                    <a:solidFill>
                      <a:srgbClr val="FF6600"/>
                    </a:solidFill>
                  </a:tcPr>
                </a:tc>
                <a:tc>
                  <a:txBody>
                    <a:bodyPr/>
                    <a:lstStyle/>
                    <a:p>
                      <a:pPr marL="342900" marR="0" lvl="0" indent="-342900" algn="r" defTabSz="914400" rtl="0" eaLnBrk="1" fontAlgn="base" latinLnBrk="0" hangingPunct="1">
                        <a:lnSpc>
                          <a:spcPct val="5000"/>
                        </a:lnSpc>
                        <a:spcBef>
                          <a:spcPct val="0"/>
                        </a:spcBef>
                        <a:spcAft>
                          <a:spcPct val="0"/>
                        </a:spcAft>
                        <a:buClrTx/>
                        <a:buSzTx/>
                        <a:buFontTx/>
                        <a:buNone/>
                        <a:tabLst/>
                      </a:pPr>
                      <a:r>
                        <a:rPr kumimoji="0" lang="en-US" sz="1000" b="0" i="0" u="none" strike="noStrike" cap="none" normalizeH="0" baseline="0" smtClean="0">
                          <a:ln>
                            <a:noFill/>
                          </a:ln>
                          <a:solidFill>
                            <a:schemeClr val="tx1"/>
                          </a:solidFill>
                          <a:effectLst/>
                          <a:latin typeface="Arial" charset="0"/>
                          <a:ea typeface="Times New Roman" pitchFamily="18" charset="0"/>
                          <a:cs typeface="Arial" charset="0"/>
                        </a:rPr>
                        <a:t>34</a:t>
                      </a:r>
                    </a:p>
                  </a:txBody>
                  <a:tcPr marL="90000" marR="90000" marT="46800" marB="46800" anchor="b" horzOverflow="overflow">
                    <a:lnL>
                      <a:noFill/>
                    </a:lnL>
                    <a:lnR w="12700" cap="flat" cmpd="sng" algn="ctr">
                      <a:solidFill>
                        <a:schemeClr val="tx1"/>
                      </a:solidFill>
                      <a:prstDash val="solid"/>
                      <a:round/>
                      <a:headEnd type="none" w="med" len="med"/>
                      <a:tailEnd type="none" w="med" len="med"/>
                    </a:lnR>
                    <a:lnT>
                      <a:noFill/>
                    </a:lnT>
                    <a:lnB>
                      <a:noFill/>
                    </a:lnB>
                    <a:lnTlToBr>
                      <a:noFill/>
                    </a:lnTlToBr>
                    <a:lnBlToTr>
                      <a:noFill/>
                    </a:lnBlToTr>
                    <a:solidFill>
                      <a:srgbClr val="FF0000"/>
                    </a:solidFill>
                  </a:tcPr>
                </a:tc>
              </a:tr>
              <a:tr h="0">
                <a:tc>
                  <a:txBody>
                    <a:bodyPr/>
                    <a:lstStyle/>
                    <a:p>
                      <a:pPr marL="342900" marR="0" lvl="0" indent="-342900" algn="r" defTabSz="914400" rtl="0" eaLnBrk="1" fontAlgn="base" latinLnBrk="0" hangingPunct="1">
                        <a:lnSpc>
                          <a:spcPct val="5000"/>
                        </a:lnSpc>
                        <a:spcBef>
                          <a:spcPct val="0"/>
                        </a:spcBef>
                        <a:spcAft>
                          <a:spcPct val="0"/>
                        </a:spcAft>
                        <a:buClrTx/>
                        <a:buSzTx/>
                        <a:buFontTx/>
                        <a:buNone/>
                        <a:tabLst/>
                      </a:pPr>
                      <a:r>
                        <a:rPr kumimoji="0" lang="en-US" sz="1000" b="0" i="0" u="none" strike="noStrike" cap="none" normalizeH="0" baseline="0" smtClean="0">
                          <a:ln>
                            <a:noFill/>
                          </a:ln>
                          <a:solidFill>
                            <a:schemeClr val="tx1"/>
                          </a:solidFill>
                          <a:effectLst/>
                          <a:latin typeface="Arial" charset="0"/>
                          <a:ea typeface="Times New Roman" pitchFamily="18" charset="0"/>
                          <a:cs typeface="Arial" charset="0"/>
                        </a:rPr>
                        <a:t>24</a:t>
                      </a:r>
                    </a:p>
                  </a:txBody>
                  <a:tcPr marL="90000" marR="90000" marT="46800" marB="46800" anchor="b" horzOverflow="overflow">
                    <a:lnL w="12700" cap="flat" cmpd="sng" algn="ctr">
                      <a:solidFill>
                        <a:schemeClr val="tx1"/>
                      </a:solidFill>
                      <a:prstDash val="solid"/>
                      <a:round/>
                      <a:headEnd type="none" w="med" len="med"/>
                      <a:tailEnd type="none" w="med" len="med"/>
                    </a:lnL>
                    <a:lnR>
                      <a:noFill/>
                    </a:lnR>
                    <a:lnT>
                      <a:noFill/>
                    </a:lnT>
                    <a:lnB>
                      <a:noFill/>
                    </a:lnB>
                    <a:lnTlToBr>
                      <a:noFill/>
                    </a:lnTlToBr>
                    <a:lnBlToTr>
                      <a:noFill/>
                    </a:lnBlToTr>
                    <a:noFill/>
                  </a:tcPr>
                </a:tc>
                <a:tc>
                  <a:txBody>
                    <a:bodyPr/>
                    <a:lstStyle/>
                    <a:p>
                      <a:pPr marL="342900" marR="0" lvl="0" indent="-342900" algn="r" defTabSz="914400" rtl="0" eaLnBrk="1" fontAlgn="base" latinLnBrk="0" hangingPunct="1">
                        <a:lnSpc>
                          <a:spcPct val="5000"/>
                        </a:lnSpc>
                        <a:spcBef>
                          <a:spcPct val="0"/>
                        </a:spcBef>
                        <a:spcAft>
                          <a:spcPct val="0"/>
                        </a:spcAft>
                        <a:buClrTx/>
                        <a:buSzTx/>
                        <a:buFontTx/>
                        <a:buNone/>
                        <a:tabLst/>
                      </a:pPr>
                      <a:r>
                        <a:rPr kumimoji="0" lang="en-US" sz="1000" b="0" i="0" u="none" strike="noStrike" cap="none" normalizeH="0" baseline="0" smtClean="0">
                          <a:ln>
                            <a:noFill/>
                          </a:ln>
                          <a:solidFill>
                            <a:schemeClr val="tx1"/>
                          </a:solidFill>
                          <a:effectLst/>
                          <a:latin typeface="Arial" charset="0"/>
                          <a:ea typeface="Times New Roman" pitchFamily="18" charset="0"/>
                          <a:cs typeface="Arial" charset="0"/>
                        </a:rPr>
                        <a:t>26</a:t>
                      </a:r>
                    </a:p>
                  </a:txBody>
                  <a:tcPr marL="90000" marR="90000" marT="46800" marB="46800" anchor="b" horzOverflow="overflow">
                    <a:lnL>
                      <a:noFill/>
                    </a:lnL>
                    <a:lnR>
                      <a:noFill/>
                    </a:lnR>
                    <a:lnT>
                      <a:noFill/>
                    </a:lnT>
                    <a:lnB>
                      <a:noFill/>
                    </a:lnB>
                    <a:lnTlToBr>
                      <a:noFill/>
                    </a:lnTlToBr>
                    <a:lnBlToTr>
                      <a:noFill/>
                    </a:lnBlToTr>
                    <a:solidFill>
                      <a:srgbClr val="FF6600"/>
                    </a:solidFill>
                  </a:tcPr>
                </a:tc>
                <a:tc>
                  <a:txBody>
                    <a:bodyPr/>
                    <a:lstStyle/>
                    <a:p>
                      <a:pPr marL="342900" marR="0" lvl="0" indent="-342900" algn="r" defTabSz="914400" rtl="0" eaLnBrk="1" fontAlgn="base" latinLnBrk="0" hangingPunct="1">
                        <a:lnSpc>
                          <a:spcPct val="5000"/>
                        </a:lnSpc>
                        <a:spcBef>
                          <a:spcPct val="0"/>
                        </a:spcBef>
                        <a:spcAft>
                          <a:spcPct val="0"/>
                        </a:spcAft>
                        <a:buClrTx/>
                        <a:buSzTx/>
                        <a:buFontTx/>
                        <a:buNone/>
                        <a:tabLst/>
                      </a:pPr>
                      <a:r>
                        <a:rPr kumimoji="0" lang="en-US" sz="1000" b="0" i="0" u="none" strike="noStrike" cap="none" normalizeH="0" baseline="0" smtClean="0">
                          <a:ln>
                            <a:noFill/>
                          </a:ln>
                          <a:solidFill>
                            <a:schemeClr val="tx1"/>
                          </a:solidFill>
                          <a:effectLst/>
                          <a:latin typeface="Arial" charset="0"/>
                          <a:ea typeface="Times New Roman" pitchFamily="18" charset="0"/>
                          <a:cs typeface="Arial" charset="0"/>
                        </a:rPr>
                        <a:t>29</a:t>
                      </a:r>
                    </a:p>
                  </a:txBody>
                  <a:tcPr marL="90000" marR="90000" marT="46800" marB="46800" anchor="b" horzOverflow="overflow">
                    <a:lnL>
                      <a:noFill/>
                    </a:lnL>
                    <a:lnR>
                      <a:noFill/>
                    </a:lnR>
                    <a:lnT>
                      <a:noFill/>
                    </a:lnT>
                    <a:lnB>
                      <a:noFill/>
                    </a:lnB>
                    <a:lnTlToBr>
                      <a:noFill/>
                    </a:lnTlToBr>
                    <a:lnBlToTr>
                      <a:noFill/>
                    </a:lnBlToTr>
                    <a:solidFill>
                      <a:srgbClr val="FF6600"/>
                    </a:solidFill>
                  </a:tcPr>
                </a:tc>
                <a:tc>
                  <a:txBody>
                    <a:bodyPr/>
                    <a:lstStyle/>
                    <a:p>
                      <a:pPr marL="342900" marR="0" lvl="0" indent="-342900" algn="r" defTabSz="914400" rtl="0" eaLnBrk="1" fontAlgn="base" latinLnBrk="0" hangingPunct="1">
                        <a:lnSpc>
                          <a:spcPct val="5000"/>
                        </a:lnSpc>
                        <a:spcBef>
                          <a:spcPct val="0"/>
                        </a:spcBef>
                        <a:spcAft>
                          <a:spcPct val="0"/>
                        </a:spcAft>
                        <a:buClrTx/>
                        <a:buSzTx/>
                        <a:buFontTx/>
                        <a:buNone/>
                        <a:tabLst/>
                      </a:pPr>
                      <a:r>
                        <a:rPr kumimoji="0" lang="en-US" sz="1000" b="0" i="0" u="none" strike="noStrike" cap="none" normalizeH="0" baseline="0" smtClean="0">
                          <a:ln>
                            <a:noFill/>
                          </a:ln>
                          <a:solidFill>
                            <a:schemeClr val="tx1"/>
                          </a:solidFill>
                          <a:effectLst/>
                          <a:latin typeface="Arial" charset="0"/>
                          <a:ea typeface="Times New Roman" pitchFamily="18" charset="0"/>
                          <a:cs typeface="Arial" charset="0"/>
                        </a:rPr>
                        <a:t>33</a:t>
                      </a:r>
                    </a:p>
                  </a:txBody>
                  <a:tcPr marL="90000" marR="90000" marT="46800" marB="46800" anchor="b" horzOverflow="overflow">
                    <a:lnL>
                      <a:noFill/>
                    </a:lnL>
                    <a:lnR>
                      <a:noFill/>
                    </a:lnR>
                    <a:lnT>
                      <a:noFill/>
                    </a:lnT>
                    <a:lnB>
                      <a:noFill/>
                    </a:lnB>
                    <a:lnTlToBr>
                      <a:noFill/>
                    </a:lnTlToBr>
                    <a:lnBlToTr>
                      <a:noFill/>
                    </a:lnBlToTr>
                    <a:solidFill>
                      <a:srgbClr val="FF0000"/>
                    </a:solidFill>
                  </a:tcPr>
                </a:tc>
                <a:tc>
                  <a:txBody>
                    <a:bodyPr/>
                    <a:lstStyle/>
                    <a:p>
                      <a:pPr marL="342900" marR="0" lvl="0" indent="-342900" algn="r" defTabSz="914400" rtl="0" eaLnBrk="1" fontAlgn="base" latinLnBrk="0" hangingPunct="1">
                        <a:lnSpc>
                          <a:spcPct val="5000"/>
                        </a:lnSpc>
                        <a:spcBef>
                          <a:spcPct val="0"/>
                        </a:spcBef>
                        <a:spcAft>
                          <a:spcPct val="0"/>
                        </a:spcAft>
                        <a:buClrTx/>
                        <a:buSzTx/>
                        <a:buFontTx/>
                        <a:buNone/>
                        <a:tabLst/>
                      </a:pPr>
                      <a:r>
                        <a:rPr kumimoji="0" lang="en-US" sz="1000" b="0" i="0" u="none" strike="noStrike" cap="none" normalizeH="0" baseline="0" smtClean="0">
                          <a:ln>
                            <a:noFill/>
                          </a:ln>
                          <a:solidFill>
                            <a:schemeClr val="tx1"/>
                          </a:solidFill>
                          <a:effectLst/>
                          <a:latin typeface="Arial" charset="0"/>
                          <a:ea typeface="Times New Roman" pitchFamily="18" charset="0"/>
                          <a:cs typeface="Arial" charset="0"/>
                        </a:rPr>
                        <a:t>33</a:t>
                      </a:r>
                    </a:p>
                  </a:txBody>
                  <a:tcPr marL="90000" marR="90000" marT="46800" marB="46800" anchor="b" horzOverflow="overflow">
                    <a:lnL>
                      <a:noFill/>
                    </a:lnL>
                    <a:lnR>
                      <a:noFill/>
                    </a:lnR>
                    <a:lnT>
                      <a:noFill/>
                    </a:lnT>
                    <a:lnB>
                      <a:noFill/>
                    </a:lnB>
                    <a:lnTlToBr>
                      <a:noFill/>
                    </a:lnTlToBr>
                    <a:lnBlToTr>
                      <a:noFill/>
                    </a:lnBlToTr>
                    <a:solidFill>
                      <a:srgbClr val="FF0000"/>
                    </a:solidFill>
                  </a:tcPr>
                </a:tc>
                <a:tc>
                  <a:txBody>
                    <a:bodyPr/>
                    <a:lstStyle/>
                    <a:p>
                      <a:pPr marL="342900" marR="0" lvl="0" indent="-342900" algn="r" defTabSz="914400" rtl="0" eaLnBrk="1" fontAlgn="base" latinLnBrk="0" hangingPunct="1">
                        <a:lnSpc>
                          <a:spcPct val="5000"/>
                        </a:lnSpc>
                        <a:spcBef>
                          <a:spcPct val="0"/>
                        </a:spcBef>
                        <a:spcAft>
                          <a:spcPct val="0"/>
                        </a:spcAft>
                        <a:buClrTx/>
                        <a:buSzTx/>
                        <a:buFontTx/>
                        <a:buNone/>
                        <a:tabLst/>
                      </a:pPr>
                      <a:r>
                        <a:rPr kumimoji="0" lang="en-US" sz="1000" b="0" i="0" u="none" strike="noStrike" cap="none" normalizeH="0" baseline="0" smtClean="0">
                          <a:ln>
                            <a:noFill/>
                          </a:ln>
                          <a:solidFill>
                            <a:schemeClr val="tx1"/>
                          </a:solidFill>
                          <a:effectLst/>
                          <a:latin typeface="Arial" charset="0"/>
                          <a:ea typeface="Times New Roman" pitchFamily="18" charset="0"/>
                          <a:cs typeface="Arial" charset="0"/>
                        </a:rPr>
                        <a:t>29</a:t>
                      </a:r>
                    </a:p>
                  </a:txBody>
                  <a:tcPr marL="90000" marR="90000" marT="46800" marB="46800" anchor="b" horzOverflow="overflow">
                    <a:lnL>
                      <a:noFill/>
                    </a:lnL>
                    <a:lnR>
                      <a:noFill/>
                    </a:lnR>
                    <a:lnT>
                      <a:noFill/>
                    </a:lnT>
                    <a:lnB>
                      <a:noFill/>
                    </a:lnB>
                    <a:lnTlToBr>
                      <a:noFill/>
                    </a:lnTlToBr>
                    <a:lnBlToTr>
                      <a:noFill/>
                    </a:lnBlToTr>
                    <a:solidFill>
                      <a:srgbClr val="FF6600"/>
                    </a:solidFill>
                  </a:tcPr>
                </a:tc>
                <a:tc>
                  <a:txBody>
                    <a:bodyPr/>
                    <a:lstStyle/>
                    <a:p>
                      <a:pPr marL="342900" marR="0" lvl="0" indent="-342900" algn="r" defTabSz="914400" rtl="0" eaLnBrk="1" fontAlgn="base" latinLnBrk="0" hangingPunct="1">
                        <a:lnSpc>
                          <a:spcPct val="5000"/>
                        </a:lnSpc>
                        <a:spcBef>
                          <a:spcPct val="0"/>
                        </a:spcBef>
                        <a:spcAft>
                          <a:spcPct val="0"/>
                        </a:spcAft>
                        <a:buClrTx/>
                        <a:buSzTx/>
                        <a:buFontTx/>
                        <a:buNone/>
                        <a:tabLst/>
                      </a:pPr>
                      <a:r>
                        <a:rPr kumimoji="0" lang="en-US" sz="1000" b="0" i="0" u="none" strike="noStrike" cap="none" normalizeH="0" baseline="0" smtClean="0">
                          <a:ln>
                            <a:noFill/>
                          </a:ln>
                          <a:solidFill>
                            <a:schemeClr val="tx1"/>
                          </a:solidFill>
                          <a:effectLst/>
                          <a:latin typeface="Arial" charset="0"/>
                          <a:ea typeface="Times New Roman" pitchFamily="18" charset="0"/>
                          <a:cs typeface="Arial" charset="0"/>
                        </a:rPr>
                        <a:t>27</a:t>
                      </a:r>
                    </a:p>
                  </a:txBody>
                  <a:tcPr marL="90000" marR="90000" marT="46800" marB="46800" anchor="b" horzOverflow="overflow">
                    <a:lnL>
                      <a:noFill/>
                    </a:lnL>
                    <a:lnR>
                      <a:noFill/>
                    </a:lnR>
                    <a:lnT>
                      <a:noFill/>
                    </a:lnT>
                    <a:lnB>
                      <a:noFill/>
                    </a:lnB>
                    <a:lnTlToBr>
                      <a:noFill/>
                    </a:lnTlToBr>
                    <a:lnBlToTr>
                      <a:noFill/>
                    </a:lnBlToTr>
                    <a:solidFill>
                      <a:srgbClr val="FF6600"/>
                    </a:solidFill>
                  </a:tcPr>
                </a:tc>
                <a:tc>
                  <a:txBody>
                    <a:bodyPr/>
                    <a:lstStyle/>
                    <a:p>
                      <a:pPr marL="342900" marR="0" lvl="0" indent="-342900" algn="r" defTabSz="914400" rtl="0" eaLnBrk="1" fontAlgn="base" latinLnBrk="0" hangingPunct="1">
                        <a:lnSpc>
                          <a:spcPct val="5000"/>
                        </a:lnSpc>
                        <a:spcBef>
                          <a:spcPct val="0"/>
                        </a:spcBef>
                        <a:spcAft>
                          <a:spcPct val="0"/>
                        </a:spcAft>
                        <a:buClrTx/>
                        <a:buSzTx/>
                        <a:buFontTx/>
                        <a:buNone/>
                        <a:tabLst/>
                      </a:pPr>
                      <a:r>
                        <a:rPr kumimoji="0" lang="en-US" sz="1000" b="0" i="0" u="none" strike="noStrike" cap="none" normalizeH="0" baseline="0" smtClean="0">
                          <a:ln>
                            <a:noFill/>
                          </a:ln>
                          <a:solidFill>
                            <a:schemeClr val="tx1"/>
                          </a:solidFill>
                          <a:effectLst/>
                          <a:latin typeface="Arial" charset="0"/>
                          <a:ea typeface="Times New Roman" pitchFamily="18" charset="0"/>
                          <a:cs typeface="Arial" charset="0"/>
                        </a:rPr>
                        <a:t>30</a:t>
                      </a:r>
                    </a:p>
                  </a:txBody>
                  <a:tcPr marL="90000" marR="90000" marT="46800" marB="46800" anchor="b" horzOverflow="overflow">
                    <a:lnL>
                      <a:noFill/>
                    </a:lnL>
                    <a:lnR>
                      <a:noFill/>
                    </a:lnR>
                    <a:lnT>
                      <a:noFill/>
                    </a:lnT>
                    <a:lnB>
                      <a:noFill/>
                    </a:lnB>
                    <a:lnTlToBr>
                      <a:noFill/>
                    </a:lnTlToBr>
                    <a:lnBlToTr>
                      <a:noFill/>
                    </a:lnBlToTr>
                    <a:solidFill>
                      <a:srgbClr val="FF6600"/>
                    </a:solidFill>
                  </a:tcPr>
                </a:tc>
                <a:tc>
                  <a:txBody>
                    <a:bodyPr/>
                    <a:lstStyle/>
                    <a:p>
                      <a:pPr marL="342900" marR="0" lvl="0" indent="-342900" algn="r" defTabSz="914400" rtl="0" eaLnBrk="1" fontAlgn="base" latinLnBrk="0" hangingPunct="1">
                        <a:lnSpc>
                          <a:spcPct val="5000"/>
                        </a:lnSpc>
                        <a:spcBef>
                          <a:spcPct val="0"/>
                        </a:spcBef>
                        <a:spcAft>
                          <a:spcPct val="0"/>
                        </a:spcAft>
                        <a:buClrTx/>
                        <a:buSzTx/>
                        <a:buFontTx/>
                        <a:buNone/>
                        <a:tabLst/>
                      </a:pPr>
                      <a:r>
                        <a:rPr kumimoji="0" lang="en-US" sz="1000" b="0" i="0" u="none" strike="noStrike" cap="none" normalizeH="0" baseline="0" smtClean="0">
                          <a:ln>
                            <a:noFill/>
                          </a:ln>
                          <a:solidFill>
                            <a:schemeClr val="tx1"/>
                          </a:solidFill>
                          <a:effectLst/>
                          <a:latin typeface="Arial" charset="0"/>
                          <a:ea typeface="Times New Roman" pitchFamily="18" charset="0"/>
                          <a:cs typeface="Arial" charset="0"/>
                        </a:rPr>
                        <a:t>33</a:t>
                      </a:r>
                    </a:p>
                  </a:txBody>
                  <a:tcPr marL="90000" marR="90000" marT="46800" marB="46800" anchor="b" horzOverflow="overflow">
                    <a:lnL>
                      <a:noFill/>
                    </a:lnL>
                    <a:lnR w="12700" cap="flat" cmpd="sng" algn="ctr">
                      <a:solidFill>
                        <a:schemeClr val="tx1"/>
                      </a:solidFill>
                      <a:prstDash val="solid"/>
                      <a:round/>
                      <a:headEnd type="none" w="med" len="med"/>
                      <a:tailEnd type="none" w="med" len="med"/>
                    </a:lnR>
                    <a:lnT>
                      <a:noFill/>
                    </a:lnT>
                    <a:lnB>
                      <a:noFill/>
                    </a:lnB>
                    <a:lnTlToBr>
                      <a:noFill/>
                    </a:lnTlToBr>
                    <a:lnBlToTr>
                      <a:noFill/>
                    </a:lnBlToTr>
                    <a:solidFill>
                      <a:srgbClr val="FF0000"/>
                    </a:solidFill>
                  </a:tcPr>
                </a:tc>
              </a:tr>
              <a:tr h="0">
                <a:tc>
                  <a:txBody>
                    <a:bodyPr/>
                    <a:lstStyle/>
                    <a:p>
                      <a:pPr marL="342900" marR="0" lvl="0" indent="-342900" algn="r" defTabSz="914400" rtl="0" eaLnBrk="1" fontAlgn="base" latinLnBrk="0" hangingPunct="1">
                        <a:lnSpc>
                          <a:spcPct val="5000"/>
                        </a:lnSpc>
                        <a:spcBef>
                          <a:spcPct val="0"/>
                        </a:spcBef>
                        <a:spcAft>
                          <a:spcPct val="0"/>
                        </a:spcAft>
                        <a:buClrTx/>
                        <a:buSzTx/>
                        <a:buFontTx/>
                        <a:buNone/>
                        <a:tabLst/>
                      </a:pPr>
                      <a:r>
                        <a:rPr kumimoji="0" lang="en-US" sz="1000" b="0" i="0" u="none" strike="noStrike" cap="none" normalizeH="0" baseline="0" smtClean="0">
                          <a:ln>
                            <a:noFill/>
                          </a:ln>
                          <a:solidFill>
                            <a:schemeClr val="tx1"/>
                          </a:solidFill>
                          <a:effectLst/>
                          <a:latin typeface="Arial" charset="0"/>
                          <a:ea typeface="Times New Roman" pitchFamily="18" charset="0"/>
                          <a:cs typeface="Arial" charset="0"/>
                        </a:rPr>
                        <a:t>25</a:t>
                      </a:r>
                    </a:p>
                  </a:txBody>
                  <a:tcPr marL="90000" marR="90000" marT="46800" marB="46800" anchor="b" horzOverflow="overflow">
                    <a:lnL w="12700" cap="flat" cmpd="sng" algn="ctr">
                      <a:solidFill>
                        <a:schemeClr val="tx1"/>
                      </a:solidFill>
                      <a:prstDash val="solid"/>
                      <a:round/>
                      <a:headEnd type="none" w="med" len="med"/>
                      <a:tailEnd type="none" w="med" len="med"/>
                    </a:lnL>
                    <a:lnR>
                      <a:noFill/>
                    </a:lnR>
                    <a:lnT>
                      <a:noFill/>
                    </a:lnT>
                    <a:lnB>
                      <a:noFill/>
                    </a:lnB>
                    <a:lnTlToBr>
                      <a:noFill/>
                    </a:lnTlToBr>
                    <a:lnBlToTr>
                      <a:noFill/>
                    </a:lnBlToTr>
                    <a:noFill/>
                  </a:tcPr>
                </a:tc>
                <a:tc>
                  <a:txBody>
                    <a:bodyPr/>
                    <a:lstStyle/>
                    <a:p>
                      <a:pPr marL="342900" marR="0" lvl="0" indent="-342900" algn="r" defTabSz="914400" rtl="0" eaLnBrk="1" fontAlgn="base" latinLnBrk="0" hangingPunct="1">
                        <a:lnSpc>
                          <a:spcPct val="5000"/>
                        </a:lnSpc>
                        <a:spcBef>
                          <a:spcPct val="0"/>
                        </a:spcBef>
                        <a:spcAft>
                          <a:spcPct val="0"/>
                        </a:spcAft>
                        <a:buClrTx/>
                        <a:buSzTx/>
                        <a:buFontTx/>
                        <a:buNone/>
                        <a:tabLst/>
                      </a:pPr>
                      <a:r>
                        <a:rPr kumimoji="0" lang="en-US" sz="1000" b="0" i="0" u="none" strike="noStrike" cap="none" normalizeH="0" baseline="0" smtClean="0">
                          <a:ln>
                            <a:noFill/>
                          </a:ln>
                          <a:solidFill>
                            <a:schemeClr val="tx1"/>
                          </a:solidFill>
                          <a:effectLst/>
                          <a:latin typeface="Arial" charset="0"/>
                          <a:ea typeface="Times New Roman" pitchFamily="18" charset="0"/>
                          <a:cs typeface="Arial" charset="0"/>
                        </a:rPr>
                        <a:t>28</a:t>
                      </a:r>
                    </a:p>
                  </a:txBody>
                  <a:tcPr marL="90000" marR="90000" marT="46800" marB="46800" anchor="b" horzOverflow="overflow">
                    <a:lnL>
                      <a:noFill/>
                    </a:lnL>
                    <a:lnR>
                      <a:noFill/>
                    </a:lnR>
                    <a:lnT>
                      <a:noFill/>
                    </a:lnT>
                    <a:lnB>
                      <a:noFill/>
                    </a:lnB>
                    <a:lnTlToBr>
                      <a:noFill/>
                    </a:lnTlToBr>
                    <a:lnBlToTr>
                      <a:noFill/>
                    </a:lnBlToTr>
                    <a:solidFill>
                      <a:srgbClr val="FF6600"/>
                    </a:solidFill>
                  </a:tcPr>
                </a:tc>
                <a:tc>
                  <a:txBody>
                    <a:bodyPr/>
                    <a:lstStyle/>
                    <a:p>
                      <a:pPr marL="342900" marR="0" lvl="0" indent="-342900" algn="r" defTabSz="914400" rtl="0" eaLnBrk="1" fontAlgn="base" latinLnBrk="0" hangingPunct="1">
                        <a:lnSpc>
                          <a:spcPct val="5000"/>
                        </a:lnSpc>
                        <a:spcBef>
                          <a:spcPct val="0"/>
                        </a:spcBef>
                        <a:spcAft>
                          <a:spcPct val="0"/>
                        </a:spcAft>
                        <a:buClrTx/>
                        <a:buSzTx/>
                        <a:buFontTx/>
                        <a:buNone/>
                        <a:tabLst/>
                      </a:pPr>
                      <a:r>
                        <a:rPr kumimoji="0" lang="en-US" sz="1000" b="0" i="0" u="none" strike="noStrike" cap="none" normalizeH="0" baseline="0" smtClean="0">
                          <a:ln>
                            <a:noFill/>
                          </a:ln>
                          <a:solidFill>
                            <a:schemeClr val="tx1"/>
                          </a:solidFill>
                          <a:effectLst/>
                          <a:latin typeface="Arial" charset="0"/>
                          <a:ea typeface="Times New Roman" pitchFamily="18" charset="0"/>
                          <a:cs typeface="Arial" charset="0"/>
                        </a:rPr>
                        <a:t>30</a:t>
                      </a:r>
                    </a:p>
                  </a:txBody>
                  <a:tcPr marL="90000" marR="90000" marT="46800" marB="46800" anchor="b" horzOverflow="overflow">
                    <a:lnL>
                      <a:noFill/>
                    </a:lnL>
                    <a:lnR>
                      <a:noFill/>
                    </a:lnR>
                    <a:lnT>
                      <a:noFill/>
                    </a:lnT>
                    <a:lnB>
                      <a:noFill/>
                    </a:lnB>
                    <a:lnTlToBr>
                      <a:noFill/>
                    </a:lnTlToBr>
                    <a:lnBlToTr>
                      <a:noFill/>
                    </a:lnBlToTr>
                    <a:solidFill>
                      <a:srgbClr val="FF0000"/>
                    </a:solidFill>
                  </a:tcPr>
                </a:tc>
                <a:tc>
                  <a:txBody>
                    <a:bodyPr/>
                    <a:lstStyle/>
                    <a:p>
                      <a:pPr marL="342900" marR="0" lvl="0" indent="-342900" algn="r" defTabSz="914400" rtl="0" eaLnBrk="1" fontAlgn="base" latinLnBrk="0" hangingPunct="1">
                        <a:lnSpc>
                          <a:spcPct val="5000"/>
                        </a:lnSpc>
                        <a:spcBef>
                          <a:spcPct val="0"/>
                        </a:spcBef>
                        <a:spcAft>
                          <a:spcPct val="0"/>
                        </a:spcAft>
                        <a:buClrTx/>
                        <a:buSzTx/>
                        <a:buFontTx/>
                        <a:buNone/>
                        <a:tabLst/>
                      </a:pPr>
                      <a:r>
                        <a:rPr kumimoji="0" lang="en-US" sz="1000" b="0" i="0" u="none" strike="noStrike" cap="none" normalizeH="0" baseline="0" smtClean="0">
                          <a:ln>
                            <a:noFill/>
                          </a:ln>
                          <a:solidFill>
                            <a:schemeClr val="tx1"/>
                          </a:solidFill>
                          <a:effectLst/>
                          <a:latin typeface="Arial" charset="0"/>
                          <a:ea typeface="Times New Roman" pitchFamily="18" charset="0"/>
                          <a:cs typeface="Arial" charset="0"/>
                        </a:rPr>
                        <a:t>33</a:t>
                      </a:r>
                    </a:p>
                  </a:txBody>
                  <a:tcPr marL="90000" marR="90000" marT="46800" marB="46800" anchor="b" horzOverflow="overflow">
                    <a:lnL>
                      <a:noFill/>
                    </a:lnL>
                    <a:lnR>
                      <a:noFill/>
                    </a:lnR>
                    <a:lnT>
                      <a:noFill/>
                    </a:lnT>
                    <a:lnB>
                      <a:noFill/>
                    </a:lnB>
                    <a:lnTlToBr>
                      <a:noFill/>
                    </a:lnTlToBr>
                    <a:lnBlToTr>
                      <a:noFill/>
                    </a:lnBlToTr>
                    <a:solidFill>
                      <a:srgbClr val="FF0000"/>
                    </a:solidFill>
                  </a:tcPr>
                </a:tc>
                <a:tc>
                  <a:txBody>
                    <a:bodyPr/>
                    <a:lstStyle/>
                    <a:p>
                      <a:pPr marL="342900" marR="0" lvl="0" indent="-342900" algn="r" defTabSz="914400" rtl="0" eaLnBrk="1" fontAlgn="base" latinLnBrk="0" hangingPunct="1">
                        <a:lnSpc>
                          <a:spcPct val="5000"/>
                        </a:lnSpc>
                        <a:spcBef>
                          <a:spcPct val="0"/>
                        </a:spcBef>
                        <a:spcAft>
                          <a:spcPct val="0"/>
                        </a:spcAft>
                        <a:buClrTx/>
                        <a:buSzTx/>
                        <a:buFontTx/>
                        <a:buNone/>
                        <a:tabLst/>
                      </a:pPr>
                      <a:r>
                        <a:rPr kumimoji="0" lang="en-US" sz="1000" b="0" i="0" u="none" strike="noStrike" cap="none" normalizeH="0" baseline="0" smtClean="0">
                          <a:ln>
                            <a:noFill/>
                          </a:ln>
                          <a:solidFill>
                            <a:schemeClr val="tx1"/>
                          </a:solidFill>
                          <a:effectLst/>
                          <a:latin typeface="Arial" charset="0"/>
                          <a:ea typeface="Times New Roman" pitchFamily="18" charset="0"/>
                          <a:cs typeface="Arial" charset="0"/>
                        </a:rPr>
                        <a:t>34</a:t>
                      </a:r>
                    </a:p>
                  </a:txBody>
                  <a:tcPr marL="90000" marR="90000" marT="46800" marB="46800" anchor="b" horzOverflow="overflow">
                    <a:lnL>
                      <a:noFill/>
                    </a:lnL>
                    <a:lnR>
                      <a:noFill/>
                    </a:lnR>
                    <a:lnT>
                      <a:noFill/>
                    </a:lnT>
                    <a:lnB>
                      <a:noFill/>
                    </a:lnB>
                    <a:lnTlToBr>
                      <a:noFill/>
                    </a:lnTlToBr>
                    <a:lnBlToTr>
                      <a:noFill/>
                    </a:lnBlToTr>
                    <a:solidFill>
                      <a:srgbClr val="FF0000"/>
                    </a:solidFill>
                  </a:tcPr>
                </a:tc>
                <a:tc>
                  <a:txBody>
                    <a:bodyPr/>
                    <a:lstStyle/>
                    <a:p>
                      <a:pPr marL="342900" marR="0" lvl="0" indent="-342900" algn="r" defTabSz="914400" rtl="0" eaLnBrk="1" fontAlgn="base" latinLnBrk="0" hangingPunct="1">
                        <a:lnSpc>
                          <a:spcPct val="5000"/>
                        </a:lnSpc>
                        <a:spcBef>
                          <a:spcPct val="0"/>
                        </a:spcBef>
                        <a:spcAft>
                          <a:spcPct val="0"/>
                        </a:spcAft>
                        <a:buClrTx/>
                        <a:buSzTx/>
                        <a:buFontTx/>
                        <a:buNone/>
                        <a:tabLst/>
                      </a:pPr>
                      <a:r>
                        <a:rPr kumimoji="0" lang="en-US" sz="1000" b="0" i="0" u="none" strike="noStrike" cap="none" normalizeH="0" baseline="0" smtClean="0">
                          <a:ln>
                            <a:noFill/>
                          </a:ln>
                          <a:solidFill>
                            <a:schemeClr val="tx1"/>
                          </a:solidFill>
                          <a:effectLst/>
                          <a:latin typeface="Arial" charset="0"/>
                          <a:ea typeface="Times New Roman" pitchFamily="18" charset="0"/>
                          <a:cs typeface="Arial" charset="0"/>
                        </a:rPr>
                        <a:t>31</a:t>
                      </a:r>
                    </a:p>
                  </a:txBody>
                  <a:tcPr marL="90000" marR="90000" marT="46800" marB="46800" anchor="b" horzOverflow="overflow">
                    <a:lnL>
                      <a:noFill/>
                    </a:lnL>
                    <a:lnR>
                      <a:noFill/>
                    </a:lnR>
                    <a:lnT>
                      <a:noFill/>
                    </a:lnT>
                    <a:lnB>
                      <a:noFill/>
                    </a:lnB>
                    <a:lnTlToBr>
                      <a:noFill/>
                    </a:lnTlToBr>
                    <a:lnBlToTr>
                      <a:noFill/>
                    </a:lnBlToTr>
                    <a:solidFill>
                      <a:srgbClr val="FF0000"/>
                    </a:solidFill>
                  </a:tcPr>
                </a:tc>
                <a:tc>
                  <a:txBody>
                    <a:bodyPr/>
                    <a:lstStyle/>
                    <a:p>
                      <a:pPr marL="342900" marR="0" lvl="0" indent="-342900" algn="r" defTabSz="914400" rtl="0" eaLnBrk="1" fontAlgn="base" latinLnBrk="0" hangingPunct="1">
                        <a:lnSpc>
                          <a:spcPct val="5000"/>
                        </a:lnSpc>
                        <a:spcBef>
                          <a:spcPct val="0"/>
                        </a:spcBef>
                        <a:spcAft>
                          <a:spcPct val="0"/>
                        </a:spcAft>
                        <a:buClrTx/>
                        <a:buSzTx/>
                        <a:buFontTx/>
                        <a:buNone/>
                        <a:tabLst/>
                      </a:pPr>
                      <a:r>
                        <a:rPr kumimoji="0" lang="en-US" sz="1000" b="0" i="0" u="none" strike="noStrike" cap="none" normalizeH="0" baseline="0" smtClean="0">
                          <a:ln>
                            <a:noFill/>
                          </a:ln>
                          <a:solidFill>
                            <a:schemeClr val="tx1"/>
                          </a:solidFill>
                          <a:effectLst/>
                          <a:latin typeface="Arial" charset="0"/>
                          <a:ea typeface="Times New Roman" pitchFamily="18" charset="0"/>
                          <a:cs typeface="Arial" charset="0"/>
                        </a:rPr>
                        <a:t>27</a:t>
                      </a:r>
                    </a:p>
                  </a:txBody>
                  <a:tcPr marL="90000" marR="90000" marT="46800" marB="46800" anchor="b" horzOverflow="overflow">
                    <a:lnL>
                      <a:noFill/>
                    </a:lnL>
                    <a:lnR>
                      <a:noFill/>
                    </a:lnR>
                    <a:lnT>
                      <a:noFill/>
                    </a:lnT>
                    <a:lnB>
                      <a:noFill/>
                    </a:lnB>
                    <a:lnTlToBr>
                      <a:noFill/>
                    </a:lnTlToBr>
                    <a:lnBlToTr>
                      <a:noFill/>
                    </a:lnBlToTr>
                    <a:solidFill>
                      <a:srgbClr val="FF6600"/>
                    </a:solidFill>
                  </a:tcPr>
                </a:tc>
                <a:tc>
                  <a:txBody>
                    <a:bodyPr/>
                    <a:lstStyle/>
                    <a:p>
                      <a:pPr marL="342900" marR="0" lvl="0" indent="-342900" algn="r" defTabSz="914400" rtl="0" eaLnBrk="1" fontAlgn="base" latinLnBrk="0" hangingPunct="1">
                        <a:lnSpc>
                          <a:spcPct val="5000"/>
                        </a:lnSpc>
                        <a:spcBef>
                          <a:spcPct val="0"/>
                        </a:spcBef>
                        <a:spcAft>
                          <a:spcPct val="0"/>
                        </a:spcAft>
                        <a:buClrTx/>
                        <a:buSzTx/>
                        <a:buFontTx/>
                        <a:buNone/>
                        <a:tabLst/>
                      </a:pPr>
                      <a:r>
                        <a:rPr kumimoji="0" lang="en-US" sz="1000" b="0" i="0" u="none" strike="noStrike" cap="none" normalizeH="0" baseline="0" smtClean="0">
                          <a:ln>
                            <a:noFill/>
                          </a:ln>
                          <a:solidFill>
                            <a:schemeClr val="tx1"/>
                          </a:solidFill>
                          <a:effectLst/>
                          <a:latin typeface="Arial" charset="0"/>
                          <a:ea typeface="Times New Roman" pitchFamily="18" charset="0"/>
                          <a:cs typeface="Arial" charset="0"/>
                        </a:rPr>
                        <a:t>27</a:t>
                      </a:r>
                    </a:p>
                  </a:txBody>
                  <a:tcPr marL="90000" marR="90000" marT="46800" marB="46800" anchor="b" horzOverflow="overflow">
                    <a:lnL>
                      <a:noFill/>
                    </a:lnL>
                    <a:lnR>
                      <a:noFill/>
                    </a:lnR>
                    <a:lnT>
                      <a:noFill/>
                    </a:lnT>
                    <a:lnB>
                      <a:noFill/>
                    </a:lnB>
                    <a:lnTlToBr>
                      <a:noFill/>
                    </a:lnTlToBr>
                    <a:lnBlToTr>
                      <a:noFill/>
                    </a:lnBlToTr>
                    <a:solidFill>
                      <a:srgbClr val="FF6600"/>
                    </a:solidFill>
                  </a:tcPr>
                </a:tc>
                <a:tc>
                  <a:txBody>
                    <a:bodyPr/>
                    <a:lstStyle/>
                    <a:p>
                      <a:pPr marL="342900" marR="0" lvl="0" indent="-342900" algn="r" defTabSz="914400" rtl="0" eaLnBrk="1" fontAlgn="base" latinLnBrk="0" hangingPunct="1">
                        <a:lnSpc>
                          <a:spcPct val="5000"/>
                        </a:lnSpc>
                        <a:spcBef>
                          <a:spcPct val="0"/>
                        </a:spcBef>
                        <a:spcAft>
                          <a:spcPct val="0"/>
                        </a:spcAft>
                        <a:buClrTx/>
                        <a:buSzTx/>
                        <a:buFontTx/>
                        <a:buNone/>
                        <a:tabLst/>
                      </a:pPr>
                      <a:r>
                        <a:rPr kumimoji="0" lang="en-US" sz="1000" b="0" i="0" u="none" strike="noStrike" cap="none" normalizeH="0" baseline="0" smtClean="0">
                          <a:ln>
                            <a:noFill/>
                          </a:ln>
                          <a:solidFill>
                            <a:schemeClr val="tx1"/>
                          </a:solidFill>
                          <a:effectLst/>
                          <a:latin typeface="Arial" charset="0"/>
                          <a:ea typeface="Times New Roman" pitchFamily="18" charset="0"/>
                          <a:cs typeface="Arial" charset="0"/>
                        </a:rPr>
                        <a:t>30</a:t>
                      </a:r>
                    </a:p>
                  </a:txBody>
                  <a:tcPr marL="90000" marR="90000" marT="46800" marB="46800" anchor="b" horzOverflow="overflow">
                    <a:lnL>
                      <a:noFill/>
                    </a:lnL>
                    <a:lnR w="12700" cap="flat" cmpd="sng" algn="ctr">
                      <a:solidFill>
                        <a:schemeClr val="tx1"/>
                      </a:solidFill>
                      <a:prstDash val="solid"/>
                      <a:round/>
                      <a:headEnd type="none" w="med" len="med"/>
                      <a:tailEnd type="none" w="med" len="med"/>
                    </a:lnR>
                    <a:lnT>
                      <a:noFill/>
                    </a:lnT>
                    <a:lnB>
                      <a:noFill/>
                    </a:lnB>
                    <a:lnTlToBr>
                      <a:noFill/>
                    </a:lnTlToBr>
                    <a:lnBlToTr>
                      <a:noFill/>
                    </a:lnBlToTr>
                    <a:solidFill>
                      <a:srgbClr val="FF0000"/>
                    </a:solidFill>
                  </a:tcPr>
                </a:tc>
              </a:tr>
              <a:tr h="0">
                <a:tc>
                  <a:txBody>
                    <a:bodyPr/>
                    <a:lstStyle/>
                    <a:p>
                      <a:pPr marL="342900" marR="0" lvl="0" indent="-342900" algn="r" defTabSz="914400" rtl="0" eaLnBrk="1" fontAlgn="base" latinLnBrk="0" hangingPunct="1">
                        <a:lnSpc>
                          <a:spcPct val="5000"/>
                        </a:lnSpc>
                        <a:spcBef>
                          <a:spcPct val="0"/>
                        </a:spcBef>
                        <a:spcAft>
                          <a:spcPct val="0"/>
                        </a:spcAft>
                        <a:buClrTx/>
                        <a:buSzTx/>
                        <a:buFontTx/>
                        <a:buNone/>
                        <a:tabLst/>
                      </a:pPr>
                      <a:r>
                        <a:rPr kumimoji="0" lang="en-US" sz="1000" b="0" i="0" u="none" strike="noStrike" cap="none" normalizeH="0" baseline="0" smtClean="0">
                          <a:ln>
                            <a:noFill/>
                          </a:ln>
                          <a:solidFill>
                            <a:schemeClr val="tx1"/>
                          </a:solidFill>
                          <a:effectLst/>
                          <a:latin typeface="Arial" charset="0"/>
                          <a:ea typeface="Times New Roman" pitchFamily="18" charset="0"/>
                          <a:cs typeface="Arial" charset="0"/>
                        </a:rPr>
                        <a:t>26</a:t>
                      </a:r>
                    </a:p>
                  </a:txBody>
                  <a:tcPr marL="90000" marR="90000" marT="46800" marB="46800" anchor="b" horzOverflow="overflow">
                    <a:lnL w="12700" cap="flat" cmpd="sng" algn="ctr">
                      <a:solidFill>
                        <a:schemeClr val="tx1"/>
                      </a:solidFill>
                      <a:prstDash val="solid"/>
                      <a:round/>
                      <a:headEnd type="none" w="med" len="med"/>
                      <a:tailEnd type="none" w="med" len="med"/>
                    </a:lnL>
                    <a:lnR>
                      <a:noFill/>
                    </a:lnR>
                    <a:lnT>
                      <a:noFill/>
                    </a:lnT>
                    <a:lnB>
                      <a:noFill/>
                    </a:lnB>
                    <a:lnTlToBr>
                      <a:noFill/>
                    </a:lnTlToBr>
                    <a:lnBlToTr>
                      <a:noFill/>
                    </a:lnBlToTr>
                    <a:noFill/>
                  </a:tcPr>
                </a:tc>
                <a:tc>
                  <a:txBody>
                    <a:bodyPr/>
                    <a:lstStyle/>
                    <a:p>
                      <a:pPr marL="342900" marR="0" lvl="0" indent="-342900" algn="r" defTabSz="914400" rtl="0" eaLnBrk="1" fontAlgn="base" latinLnBrk="0" hangingPunct="1">
                        <a:lnSpc>
                          <a:spcPct val="5000"/>
                        </a:lnSpc>
                        <a:spcBef>
                          <a:spcPct val="0"/>
                        </a:spcBef>
                        <a:spcAft>
                          <a:spcPct val="0"/>
                        </a:spcAft>
                        <a:buClrTx/>
                        <a:buSzTx/>
                        <a:buFontTx/>
                        <a:buNone/>
                        <a:tabLst/>
                      </a:pPr>
                      <a:r>
                        <a:rPr kumimoji="0" lang="en-US" sz="1000" b="0" i="0" u="none" strike="noStrike" cap="none" normalizeH="0" baseline="0" smtClean="0">
                          <a:ln>
                            <a:noFill/>
                          </a:ln>
                          <a:solidFill>
                            <a:schemeClr val="tx1"/>
                          </a:solidFill>
                          <a:effectLst/>
                          <a:latin typeface="Arial" charset="0"/>
                          <a:ea typeface="Times New Roman" pitchFamily="18" charset="0"/>
                          <a:cs typeface="Arial" charset="0"/>
                        </a:rPr>
                        <a:t>27</a:t>
                      </a:r>
                    </a:p>
                  </a:txBody>
                  <a:tcPr marL="90000" marR="90000" marT="46800" marB="46800" anchor="b" horzOverflow="overflow">
                    <a:lnL>
                      <a:noFill/>
                    </a:lnL>
                    <a:lnR>
                      <a:noFill/>
                    </a:lnR>
                    <a:lnT>
                      <a:noFill/>
                    </a:lnT>
                    <a:lnB>
                      <a:noFill/>
                    </a:lnB>
                    <a:lnTlToBr>
                      <a:noFill/>
                    </a:lnTlToBr>
                    <a:lnBlToTr>
                      <a:noFill/>
                    </a:lnBlToTr>
                    <a:solidFill>
                      <a:srgbClr val="FF6600"/>
                    </a:solidFill>
                  </a:tcPr>
                </a:tc>
                <a:tc>
                  <a:txBody>
                    <a:bodyPr/>
                    <a:lstStyle/>
                    <a:p>
                      <a:pPr marL="342900" marR="0" lvl="0" indent="-342900" algn="r" defTabSz="914400" rtl="0" eaLnBrk="1" fontAlgn="base" latinLnBrk="0" hangingPunct="1">
                        <a:lnSpc>
                          <a:spcPct val="5000"/>
                        </a:lnSpc>
                        <a:spcBef>
                          <a:spcPct val="0"/>
                        </a:spcBef>
                        <a:spcAft>
                          <a:spcPct val="0"/>
                        </a:spcAft>
                        <a:buClrTx/>
                        <a:buSzTx/>
                        <a:buFontTx/>
                        <a:buNone/>
                        <a:tabLst/>
                      </a:pPr>
                      <a:r>
                        <a:rPr kumimoji="0" lang="en-US" sz="1000" b="0" i="0" u="none" strike="noStrike" cap="none" normalizeH="0" baseline="0" smtClean="0">
                          <a:ln>
                            <a:noFill/>
                          </a:ln>
                          <a:solidFill>
                            <a:schemeClr val="tx1"/>
                          </a:solidFill>
                          <a:effectLst/>
                          <a:latin typeface="Arial" charset="0"/>
                          <a:ea typeface="Times New Roman" pitchFamily="18" charset="0"/>
                          <a:cs typeface="Arial" charset="0"/>
                        </a:rPr>
                        <a:t>29</a:t>
                      </a:r>
                    </a:p>
                  </a:txBody>
                  <a:tcPr marL="90000" marR="90000" marT="46800" marB="46800" anchor="b" horzOverflow="overflow">
                    <a:lnL>
                      <a:noFill/>
                    </a:lnL>
                    <a:lnR>
                      <a:noFill/>
                    </a:lnR>
                    <a:lnT>
                      <a:noFill/>
                    </a:lnT>
                    <a:lnB>
                      <a:noFill/>
                    </a:lnB>
                    <a:lnTlToBr>
                      <a:noFill/>
                    </a:lnTlToBr>
                    <a:lnBlToTr>
                      <a:noFill/>
                    </a:lnBlToTr>
                    <a:solidFill>
                      <a:srgbClr val="FF6600"/>
                    </a:solidFill>
                  </a:tcPr>
                </a:tc>
                <a:tc>
                  <a:txBody>
                    <a:bodyPr/>
                    <a:lstStyle/>
                    <a:p>
                      <a:pPr marL="342900" marR="0" lvl="0" indent="-342900" algn="r" defTabSz="914400" rtl="0" eaLnBrk="1" fontAlgn="base" latinLnBrk="0" hangingPunct="1">
                        <a:lnSpc>
                          <a:spcPct val="5000"/>
                        </a:lnSpc>
                        <a:spcBef>
                          <a:spcPct val="0"/>
                        </a:spcBef>
                        <a:spcAft>
                          <a:spcPct val="0"/>
                        </a:spcAft>
                        <a:buClrTx/>
                        <a:buSzTx/>
                        <a:buFontTx/>
                        <a:buNone/>
                        <a:tabLst/>
                      </a:pPr>
                      <a:r>
                        <a:rPr kumimoji="0" lang="en-US" sz="1000" b="0" i="0" u="none" strike="noStrike" cap="none" normalizeH="0" baseline="0" smtClean="0">
                          <a:ln>
                            <a:noFill/>
                          </a:ln>
                          <a:solidFill>
                            <a:schemeClr val="tx1"/>
                          </a:solidFill>
                          <a:effectLst/>
                          <a:latin typeface="Arial" charset="0"/>
                          <a:ea typeface="Times New Roman" pitchFamily="18" charset="0"/>
                          <a:cs typeface="Arial" charset="0"/>
                        </a:rPr>
                        <a:t>31</a:t>
                      </a:r>
                    </a:p>
                  </a:txBody>
                  <a:tcPr marL="90000" marR="90000" marT="46800" marB="46800" anchor="b" horzOverflow="overflow">
                    <a:lnL>
                      <a:noFill/>
                    </a:lnL>
                    <a:lnR>
                      <a:noFill/>
                    </a:lnR>
                    <a:lnT>
                      <a:noFill/>
                    </a:lnT>
                    <a:lnB>
                      <a:noFill/>
                    </a:lnB>
                    <a:lnTlToBr>
                      <a:noFill/>
                    </a:lnTlToBr>
                    <a:lnBlToTr>
                      <a:noFill/>
                    </a:lnBlToTr>
                    <a:solidFill>
                      <a:srgbClr val="FF0000"/>
                    </a:solidFill>
                  </a:tcPr>
                </a:tc>
                <a:tc>
                  <a:txBody>
                    <a:bodyPr/>
                    <a:lstStyle/>
                    <a:p>
                      <a:pPr marL="342900" marR="0" lvl="0" indent="-342900" algn="r" defTabSz="914400" rtl="0" eaLnBrk="1" fontAlgn="base" latinLnBrk="0" hangingPunct="1">
                        <a:lnSpc>
                          <a:spcPct val="5000"/>
                        </a:lnSpc>
                        <a:spcBef>
                          <a:spcPct val="0"/>
                        </a:spcBef>
                        <a:spcAft>
                          <a:spcPct val="0"/>
                        </a:spcAft>
                        <a:buClrTx/>
                        <a:buSzTx/>
                        <a:buFontTx/>
                        <a:buNone/>
                        <a:tabLst/>
                      </a:pPr>
                      <a:r>
                        <a:rPr kumimoji="0" lang="en-US" sz="1000" b="0" i="0" u="none" strike="noStrike" cap="none" normalizeH="0" baseline="0" smtClean="0">
                          <a:ln>
                            <a:noFill/>
                          </a:ln>
                          <a:solidFill>
                            <a:schemeClr val="tx1"/>
                          </a:solidFill>
                          <a:effectLst/>
                          <a:latin typeface="Arial" charset="0"/>
                          <a:ea typeface="Times New Roman" pitchFamily="18" charset="0"/>
                          <a:cs typeface="Arial" charset="0"/>
                        </a:rPr>
                        <a:t>30</a:t>
                      </a:r>
                    </a:p>
                  </a:txBody>
                  <a:tcPr marL="90000" marR="90000" marT="46800" marB="46800" anchor="b" horzOverflow="overflow">
                    <a:lnL>
                      <a:noFill/>
                    </a:lnL>
                    <a:lnR>
                      <a:noFill/>
                    </a:lnR>
                    <a:lnT>
                      <a:noFill/>
                    </a:lnT>
                    <a:lnB>
                      <a:noFill/>
                    </a:lnB>
                    <a:lnTlToBr>
                      <a:noFill/>
                    </a:lnTlToBr>
                    <a:lnBlToTr>
                      <a:noFill/>
                    </a:lnBlToTr>
                    <a:solidFill>
                      <a:srgbClr val="FF6600"/>
                    </a:solidFill>
                  </a:tcPr>
                </a:tc>
                <a:tc>
                  <a:txBody>
                    <a:bodyPr/>
                    <a:lstStyle/>
                    <a:p>
                      <a:pPr marL="342900" marR="0" lvl="0" indent="-342900" algn="r" defTabSz="914400" rtl="0" eaLnBrk="1" fontAlgn="base" latinLnBrk="0" hangingPunct="1">
                        <a:lnSpc>
                          <a:spcPct val="5000"/>
                        </a:lnSpc>
                        <a:spcBef>
                          <a:spcPct val="0"/>
                        </a:spcBef>
                        <a:spcAft>
                          <a:spcPct val="0"/>
                        </a:spcAft>
                        <a:buClrTx/>
                        <a:buSzTx/>
                        <a:buFontTx/>
                        <a:buNone/>
                        <a:tabLst/>
                      </a:pPr>
                      <a:r>
                        <a:rPr kumimoji="0" lang="en-US" sz="1000" b="0" i="0" u="none" strike="noStrike" cap="none" normalizeH="0" baseline="0" smtClean="0">
                          <a:ln>
                            <a:noFill/>
                          </a:ln>
                          <a:solidFill>
                            <a:schemeClr val="tx1"/>
                          </a:solidFill>
                          <a:effectLst/>
                          <a:latin typeface="Arial" charset="0"/>
                          <a:ea typeface="Times New Roman" pitchFamily="18" charset="0"/>
                          <a:cs typeface="Arial" charset="0"/>
                        </a:rPr>
                        <a:t>28</a:t>
                      </a:r>
                    </a:p>
                  </a:txBody>
                  <a:tcPr marL="90000" marR="90000" marT="46800" marB="46800" anchor="b" horzOverflow="overflow">
                    <a:lnL>
                      <a:noFill/>
                    </a:lnL>
                    <a:lnR>
                      <a:noFill/>
                    </a:lnR>
                    <a:lnT>
                      <a:noFill/>
                    </a:lnT>
                    <a:lnB>
                      <a:noFill/>
                    </a:lnB>
                    <a:lnTlToBr>
                      <a:noFill/>
                    </a:lnTlToBr>
                    <a:lnBlToTr>
                      <a:noFill/>
                    </a:lnBlToTr>
                    <a:solidFill>
                      <a:srgbClr val="FF6600"/>
                    </a:solidFill>
                  </a:tcPr>
                </a:tc>
                <a:tc>
                  <a:txBody>
                    <a:bodyPr/>
                    <a:lstStyle/>
                    <a:p>
                      <a:pPr marL="342900" marR="0" lvl="0" indent="-342900" algn="r" defTabSz="914400" rtl="0" eaLnBrk="1" fontAlgn="base" latinLnBrk="0" hangingPunct="1">
                        <a:lnSpc>
                          <a:spcPct val="5000"/>
                        </a:lnSpc>
                        <a:spcBef>
                          <a:spcPct val="0"/>
                        </a:spcBef>
                        <a:spcAft>
                          <a:spcPct val="0"/>
                        </a:spcAft>
                        <a:buClrTx/>
                        <a:buSzTx/>
                        <a:buFontTx/>
                        <a:buNone/>
                        <a:tabLst/>
                      </a:pPr>
                      <a:r>
                        <a:rPr kumimoji="0" lang="en-US" sz="1000" b="0" i="0" u="none" strike="noStrike" cap="none" normalizeH="0" baseline="0" smtClean="0">
                          <a:ln>
                            <a:noFill/>
                          </a:ln>
                          <a:solidFill>
                            <a:schemeClr val="tx1"/>
                          </a:solidFill>
                          <a:effectLst/>
                          <a:latin typeface="Arial" charset="0"/>
                          <a:ea typeface="Times New Roman" pitchFamily="18" charset="0"/>
                          <a:cs typeface="Arial" charset="0"/>
                        </a:rPr>
                        <a:t>26</a:t>
                      </a:r>
                    </a:p>
                  </a:txBody>
                  <a:tcPr marL="90000" marR="90000" marT="46800" marB="46800" anchor="b" horzOverflow="overflow">
                    <a:lnL>
                      <a:noFill/>
                    </a:lnL>
                    <a:lnR>
                      <a:noFill/>
                    </a:lnR>
                    <a:lnT>
                      <a:noFill/>
                    </a:lnT>
                    <a:lnB>
                      <a:noFill/>
                    </a:lnB>
                    <a:lnTlToBr>
                      <a:noFill/>
                    </a:lnTlToBr>
                    <a:lnBlToTr>
                      <a:noFill/>
                    </a:lnBlToTr>
                    <a:solidFill>
                      <a:srgbClr val="FF6600"/>
                    </a:solidFill>
                  </a:tcPr>
                </a:tc>
                <a:tc>
                  <a:txBody>
                    <a:bodyPr/>
                    <a:lstStyle/>
                    <a:p>
                      <a:pPr marL="342900" marR="0" lvl="0" indent="-342900" algn="r" defTabSz="914400" rtl="0" eaLnBrk="1" fontAlgn="base" latinLnBrk="0" hangingPunct="1">
                        <a:lnSpc>
                          <a:spcPct val="5000"/>
                        </a:lnSpc>
                        <a:spcBef>
                          <a:spcPct val="0"/>
                        </a:spcBef>
                        <a:spcAft>
                          <a:spcPct val="0"/>
                        </a:spcAft>
                        <a:buClrTx/>
                        <a:buSzTx/>
                        <a:buFontTx/>
                        <a:buNone/>
                        <a:tabLst/>
                      </a:pPr>
                      <a:r>
                        <a:rPr kumimoji="0" lang="en-US" sz="1000" b="0" i="0" u="none" strike="noStrike" cap="none" normalizeH="0" baseline="0" smtClean="0">
                          <a:ln>
                            <a:noFill/>
                          </a:ln>
                          <a:solidFill>
                            <a:schemeClr val="tx1"/>
                          </a:solidFill>
                          <a:effectLst/>
                          <a:latin typeface="Arial" charset="0"/>
                          <a:ea typeface="Times New Roman" pitchFamily="18" charset="0"/>
                          <a:cs typeface="Arial" charset="0"/>
                        </a:rPr>
                        <a:t>29</a:t>
                      </a:r>
                    </a:p>
                  </a:txBody>
                  <a:tcPr marL="90000" marR="90000" marT="46800" marB="46800" anchor="b" horzOverflow="overflow">
                    <a:lnL>
                      <a:noFill/>
                    </a:lnL>
                    <a:lnR>
                      <a:noFill/>
                    </a:lnR>
                    <a:lnT>
                      <a:noFill/>
                    </a:lnT>
                    <a:lnB>
                      <a:noFill/>
                    </a:lnB>
                    <a:lnTlToBr>
                      <a:noFill/>
                    </a:lnTlToBr>
                    <a:lnBlToTr>
                      <a:noFill/>
                    </a:lnBlToTr>
                    <a:solidFill>
                      <a:srgbClr val="FF6600"/>
                    </a:solidFill>
                  </a:tcPr>
                </a:tc>
                <a:tc>
                  <a:txBody>
                    <a:bodyPr/>
                    <a:lstStyle/>
                    <a:p>
                      <a:pPr marL="342900" marR="0" lvl="0" indent="-342900" algn="r" defTabSz="914400" rtl="0" eaLnBrk="1" fontAlgn="base" latinLnBrk="0" hangingPunct="1">
                        <a:lnSpc>
                          <a:spcPct val="5000"/>
                        </a:lnSpc>
                        <a:spcBef>
                          <a:spcPct val="0"/>
                        </a:spcBef>
                        <a:spcAft>
                          <a:spcPct val="0"/>
                        </a:spcAft>
                        <a:buClrTx/>
                        <a:buSzTx/>
                        <a:buFontTx/>
                        <a:buNone/>
                        <a:tabLst/>
                      </a:pPr>
                      <a:r>
                        <a:rPr kumimoji="0" lang="en-US" sz="1000" b="0" i="0" u="none" strike="noStrike" cap="none" normalizeH="0" baseline="0" smtClean="0">
                          <a:ln>
                            <a:noFill/>
                          </a:ln>
                          <a:solidFill>
                            <a:schemeClr val="tx1"/>
                          </a:solidFill>
                          <a:effectLst/>
                          <a:latin typeface="Arial" charset="0"/>
                          <a:ea typeface="Times New Roman" pitchFamily="18" charset="0"/>
                          <a:cs typeface="Arial" charset="0"/>
                        </a:rPr>
                        <a:t>31</a:t>
                      </a:r>
                    </a:p>
                  </a:txBody>
                  <a:tcPr marL="90000" marR="90000" marT="46800" marB="46800" anchor="b" horzOverflow="overflow">
                    <a:lnL>
                      <a:noFill/>
                    </a:lnL>
                    <a:lnR w="12700" cap="flat" cmpd="sng" algn="ctr">
                      <a:solidFill>
                        <a:schemeClr val="tx1"/>
                      </a:solidFill>
                      <a:prstDash val="solid"/>
                      <a:round/>
                      <a:headEnd type="none" w="med" len="med"/>
                      <a:tailEnd type="none" w="med" len="med"/>
                    </a:lnR>
                    <a:lnT>
                      <a:noFill/>
                    </a:lnT>
                    <a:lnB>
                      <a:noFill/>
                    </a:lnB>
                    <a:lnTlToBr>
                      <a:noFill/>
                    </a:lnTlToBr>
                    <a:lnBlToTr>
                      <a:noFill/>
                    </a:lnBlToTr>
                    <a:solidFill>
                      <a:srgbClr val="FF0000"/>
                    </a:solidFill>
                  </a:tcPr>
                </a:tc>
              </a:tr>
              <a:tr h="0">
                <a:tc>
                  <a:txBody>
                    <a:bodyPr/>
                    <a:lstStyle/>
                    <a:p>
                      <a:pPr marL="342900" marR="0" lvl="0" indent="-342900" algn="r" defTabSz="914400" rtl="0" eaLnBrk="1" fontAlgn="base" latinLnBrk="0" hangingPunct="1">
                        <a:lnSpc>
                          <a:spcPct val="5000"/>
                        </a:lnSpc>
                        <a:spcBef>
                          <a:spcPct val="0"/>
                        </a:spcBef>
                        <a:spcAft>
                          <a:spcPct val="0"/>
                        </a:spcAft>
                        <a:buClrTx/>
                        <a:buSzTx/>
                        <a:buFontTx/>
                        <a:buNone/>
                        <a:tabLst/>
                      </a:pPr>
                      <a:r>
                        <a:rPr kumimoji="0" lang="en-US" sz="1000" b="0" i="0" u="none" strike="noStrike" cap="none" normalizeH="0" baseline="0" smtClean="0">
                          <a:ln>
                            <a:noFill/>
                          </a:ln>
                          <a:solidFill>
                            <a:schemeClr val="tx1"/>
                          </a:solidFill>
                          <a:effectLst/>
                          <a:latin typeface="Arial" charset="0"/>
                          <a:ea typeface="Times New Roman" pitchFamily="18" charset="0"/>
                          <a:cs typeface="Arial" charset="0"/>
                        </a:rPr>
                        <a:t>27</a:t>
                      </a:r>
                    </a:p>
                  </a:txBody>
                  <a:tcPr marL="90000" marR="90000" marT="46800" marB="46800" anchor="b" horzOverflow="overflow">
                    <a:lnL w="12700" cap="flat" cmpd="sng" algn="ctr">
                      <a:solidFill>
                        <a:schemeClr val="tx1"/>
                      </a:solidFill>
                      <a:prstDash val="solid"/>
                      <a:round/>
                      <a:headEnd type="none" w="med" len="med"/>
                      <a:tailEnd type="none" w="med" len="med"/>
                    </a:lnL>
                    <a:lnR>
                      <a:noFill/>
                    </a:lnR>
                    <a:lnT>
                      <a:noFill/>
                    </a:lnT>
                    <a:lnB>
                      <a:noFill/>
                    </a:lnB>
                    <a:lnTlToBr>
                      <a:noFill/>
                    </a:lnTlToBr>
                    <a:lnBlToTr>
                      <a:noFill/>
                    </a:lnBlToTr>
                    <a:noFill/>
                  </a:tcPr>
                </a:tc>
                <a:tc>
                  <a:txBody>
                    <a:bodyPr/>
                    <a:lstStyle/>
                    <a:p>
                      <a:pPr marL="342900" marR="0" lvl="0" indent="-342900" algn="r" defTabSz="914400" rtl="0" eaLnBrk="1" fontAlgn="base" latinLnBrk="0" hangingPunct="1">
                        <a:lnSpc>
                          <a:spcPct val="5000"/>
                        </a:lnSpc>
                        <a:spcBef>
                          <a:spcPct val="0"/>
                        </a:spcBef>
                        <a:spcAft>
                          <a:spcPct val="0"/>
                        </a:spcAft>
                        <a:buClrTx/>
                        <a:buSzTx/>
                        <a:buFontTx/>
                        <a:buNone/>
                        <a:tabLst/>
                      </a:pPr>
                      <a:r>
                        <a:rPr kumimoji="0" lang="en-US" sz="1000" b="0" i="0" u="none" strike="noStrike" cap="none" normalizeH="0" baseline="0" smtClean="0">
                          <a:ln>
                            <a:noFill/>
                          </a:ln>
                          <a:solidFill>
                            <a:schemeClr val="tx1"/>
                          </a:solidFill>
                          <a:effectLst/>
                          <a:latin typeface="Arial" charset="0"/>
                          <a:ea typeface="Times New Roman" pitchFamily="18" charset="0"/>
                          <a:cs typeface="Arial" charset="0"/>
                        </a:rPr>
                        <a:t>21</a:t>
                      </a:r>
                    </a:p>
                  </a:txBody>
                  <a:tcPr marL="90000" marR="90000" marT="46800" marB="46800" anchor="b" horzOverflow="overflow">
                    <a:lnL>
                      <a:noFill/>
                    </a:lnL>
                    <a:lnR>
                      <a:noFill/>
                    </a:lnR>
                    <a:lnT>
                      <a:noFill/>
                    </a:lnT>
                    <a:lnB>
                      <a:noFill/>
                    </a:lnB>
                    <a:lnTlToBr>
                      <a:noFill/>
                    </a:lnTlToBr>
                    <a:lnBlToTr>
                      <a:noFill/>
                    </a:lnBlToTr>
                    <a:noFill/>
                  </a:tcPr>
                </a:tc>
                <a:tc>
                  <a:txBody>
                    <a:bodyPr/>
                    <a:lstStyle/>
                    <a:p>
                      <a:pPr marL="342900" marR="0" lvl="0" indent="-342900" algn="r" defTabSz="914400" rtl="0" eaLnBrk="1" fontAlgn="base" latinLnBrk="0" hangingPunct="1">
                        <a:lnSpc>
                          <a:spcPct val="5000"/>
                        </a:lnSpc>
                        <a:spcBef>
                          <a:spcPct val="0"/>
                        </a:spcBef>
                        <a:spcAft>
                          <a:spcPct val="0"/>
                        </a:spcAft>
                        <a:buClrTx/>
                        <a:buSzTx/>
                        <a:buFontTx/>
                        <a:buNone/>
                        <a:tabLst/>
                      </a:pPr>
                      <a:r>
                        <a:rPr kumimoji="0" lang="en-US" sz="1000" b="0" i="0" u="none" strike="noStrike" cap="none" normalizeH="0" baseline="0" smtClean="0">
                          <a:ln>
                            <a:noFill/>
                          </a:ln>
                          <a:solidFill>
                            <a:schemeClr val="tx1"/>
                          </a:solidFill>
                          <a:effectLst/>
                          <a:latin typeface="Arial" charset="0"/>
                          <a:ea typeface="Times New Roman" pitchFamily="18" charset="0"/>
                          <a:cs typeface="Arial" charset="0"/>
                        </a:rPr>
                        <a:t>23</a:t>
                      </a:r>
                    </a:p>
                  </a:txBody>
                  <a:tcPr marL="90000" marR="90000" marT="46800" marB="46800" anchor="b" horzOverflow="overflow">
                    <a:lnL>
                      <a:noFill/>
                    </a:lnL>
                    <a:lnR>
                      <a:noFill/>
                    </a:lnR>
                    <a:lnT>
                      <a:noFill/>
                    </a:lnT>
                    <a:lnB>
                      <a:noFill/>
                    </a:lnB>
                    <a:lnTlToBr>
                      <a:noFill/>
                    </a:lnTlToBr>
                    <a:lnBlToTr>
                      <a:noFill/>
                    </a:lnBlToTr>
                    <a:noFill/>
                  </a:tcPr>
                </a:tc>
                <a:tc>
                  <a:txBody>
                    <a:bodyPr/>
                    <a:lstStyle/>
                    <a:p>
                      <a:pPr marL="342900" marR="0" lvl="0" indent="-342900" algn="r" defTabSz="914400" rtl="0" eaLnBrk="1" fontAlgn="base" latinLnBrk="0" hangingPunct="1">
                        <a:lnSpc>
                          <a:spcPct val="5000"/>
                        </a:lnSpc>
                        <a:spcBef>
                          <a:spcPct val="0"/>
                        </a:spcBef>
                        <a:spcAft>
                          <a:spcPct val="0"/>
                        </a:spcAft>
                        <a:buClrTx/>
                        <a:buSzTx/>
                        <a:buFontTx/>
                        <a:buNone/>
                        <a:tabLst/>
                      </a:pPr>
                      <a:r>
                        <a:rPr kumimoji="0" lang="en-US" sz="1000" b="0" i="0" u="none" strike="noStrike" cap="none" normalizeH="0" baseline="0" smtClean="0">
                          <a:ln>
                            <a:noFill/>
                          </a:ln>
                          <a:solidFill>
                            <a:schemeClr val="tx1"/>
                          </a:solidFill>
                          <a:effectLst/>
                          <a:latin typeface="Arial" charset="0"/>
                          <a:ea typeface="Times New Roman" pitchFamily="18" charset="0"/>
                          <a:cs typeface="Arial" charset="0"/>
                        </a:rPr>
                        <a:t>27</a:t>
                      </a:r>
                    </a:p>
                  </a:txBody>
                  <a:tcPr marL="90000" marR="90000" marT="46800" marB="46800" anchor="b" horzOverflow="overflow">
                    <a:lnL>
                      <a:noFill/>
                    </a:lnL>
                    <a:lnR>
                      <a:noFill/>
                    </a:lnR>
                    <a:lnT>
                      <a:noFill/>
                    </a:lnT>
                    <a:lnB>
                      <a:noFill/>
                    </a:lnB>
                    <a:lnTlToBr>
                      <a:noFill/>
                    </a:lnTlToBr>
                    <a:lnBlToTr>
                      <a:noFill/>
                    </a:lnBlToTr>
                    <a:solidFill>
                      <a:srgbClr val="FF6600"/>
                    </a:solidFill>
                  </a:tcPr>
                </a:tc>
                <a:tc>
                  <a:txBody>
                    <a:bodyPr/>
                    <a:lstStyle/>
                    <a:p>
                      <a:pPr marL="342900" marR="0" lvl="0" indent="-342900" algn="r" defTabSz="914400" rtl="0" eaLnBrk="1" fontAlgn="base" latinLnBrk="0" hangingPunct="1">
                        <a:lnSpc>
                          <a:spcPct val="5000"/>
                        </a:lnSpc>
                        <a:spcBef>
                          <a:spcPct val="0"/>
                        </a:spcBef>
                        <a:spcAft>
                          <a:spcPct val="0"/>
                        </a:spcAft>
                        <a:buClrTx/>
                        <a:buSzTx/>
                        <a:buFontTx/>
                        <a:buNone/>
                        <a:tabLst/>
                      </a:pPr>
                      <a:r>
                        <a:rPr kumimoji="0" lang="en-US" sz="1000" b="0" i="0" u="none" strike="noStrike" cap="none" normalizeH="0" baseline="0" smtClean="0">
                          <a:ln>
                            <a:noFill/>
                          </a:ln>
                          <a:solidFill>
                            <a:schemeClr val="tx1"/>
                          </a:solidFill>
                          <a:effectLst/>
                          <a:latin typeface="Arial" charset="0"/>
                          <a:ea typeface="Times New Roman" pitchFamily="18" charset="0"/>
                          <a:cs typeface="Arial" charset="0"/>
                        </a:rPr>
                        <a:t>27</a:t>
                      </a:r>
                    </a:p>
                  </a:txBody>
                  <a:tcPr marL="90000" marR="90000" marT="46800" marB="46800" anchor="b" horzOverflow="overflow">
                    <a:lnL>
                      <a:noFill/>
                    </a:lnL>
                    <a:lnR>
                      <a:noFill/>
                    </a:lnR>
                    <a:lnT>
                      <a:noFill/>
                    </a:lnT>
                    <a:lnB>
                      <a:noFill/>
                    </a:lnB>
                    <a:lnTlToBr>
                      <a:noFill/>
                    </a:lnTlToBr>
                    <a:lnBlToTr>
                      <a:noFill/>
                    </a:lnBlToTr>
                    <a:solidFill>
                      <a:srgbClr val="FF6600"/>
                    </a:solidFill>
                  </a:tcPr>
                </a:tc>
                <a:tc>
                  <a:txBody>
                    <a:bodyPr/>
                    <a:lstStyle/>
                    <a:p>
                      <a:pPr marL="342900" marR="0" lvl="0" indent="-342900" algn="r" defTabSz="914400" rtl="0" eaLnBrk="1" fontAlgn="base" latinLnBrk="0" hangingPunct="1">
                        <a:lnSpc>
                          <a:spcPct val="5000"/>
                        </a:lnSpc>
                        <a:spcBef>
                          <a:spcPct val="0"/>
                        </a:spcBef>
                        <a:spcAft>
                          <a:spcPct val="0"/>
                        </a:spcAft>
                        <a:buClrTx/>
                        <a:buSzTx/>
                        <a:buFontTx/>
                        <a:buNone/>
                        <a:tabLst/>
                      </a:pPr>
                      <a:r>
                        <a:rPr kumimoji="0" lang="en-US" sz="1000" b="0" i="0" u="none" strike="noStrike" cap="none" normalizeH="0" baseline="0" smtClean="0">
                          <a:ln>
                            <a:noFill/>
                          </a:ln>
                          <a:solidFill>
                            <a:schemeClr val="tx1"/>
                          </a:solidFill>
                          <a:effectLst/>
                          <a:latin typeface="Arial" charset="0"/>
                          <a:ea typeface="Times New Roman" pitchFamily="18" charset="0"/>
                          <a:cs typeface="Arial" charset="0"/>
                        </a:rPr>
                        <a:t>24</a:t>
                      </a:r>
                    </a:p>
                  </a:txBody>
                  <a:tcPr marL="90000" marR="90000" marT="46800" marB="46800" anchor="b" horzOverflow="overflow">
                    <a:lnL>
                      <a:noFill/>
                    </a:lnL>
                    <a:lnR>
                      <a:noFill/>
                    </a:lnR>
                    <a:lnT>
                      <a:noFill/>
                    </a:lnT>
                    <a:lnB>
                      <a:noFill/>
                    </a:lnB>
                    <a:lnTlToBr>
                      <a:noFill/>
                    </a:lnTlToBr>
                    <a:lnBlToTr>
                      <a:noFill/>
                    </a:lnBlToTr>
                    <a:noFill/>
                  </a:tcPr>
                </a:tc>
                <a:tc>
                  <a:txBody>
                    <a:bodyPr/>
                    <a:lstStyle/>
                    <a:p>
                      <a:pPr marL="342900" marR="0" lvl="0" indent="-342900" algn="r" defTabSz="914400" rtl="0" eaLnBrk="1" fontAlgn="base" latinLnBrk="0" hangingPunct="1">
                        <a:lnSpc>
                          <a:spcPct val="5000"/>
                        </a:lnSpc>
                        <a:spcBef>
                          <a:spcPct val="0"/>
                        </a:spcBef>
                        <a:spcAft>
                          <a:spcPct val="0"/>
                        </a:spcAft>
                        <a:buClrTx/>
                        <a:buSzTx/>
                        <a:buFontTx/>
                        <a:buNone/>
                        <a:tabLst/>
                      </a:pPr>
                      <a:r>
                        <a:rPr kumimoji="0" lang="en-US" sz="1000" b="0" i="0" u="none" strike="noStrike" cap="none" normalizeH="0" baseline="0" smtClean="0">
                          <a:ln>
                            <a:noFill/>
                          </a:ln>
                          <a:solidFill>
                            <a:schemeClr val="tx1"/>
                          </a:solidFill>
                          <a:effectLst/>
                          <a:latin typeface="Arial" charset="0"/>
                          <a:ea typeface="Times New Roman" pitchFamily="18" charset="0"/>
                          <a:cs typeface="Arial" charset="0"/>
                        </a:rPr>
                        <a:t>25</a:t>
                      </a:r>
                    </a:p>
                  </a:txBody>
                  <a:tcPr marL="90000" marR="90000" marT="46800" marB="46800" anchor="b" horzOverflow="overflow">
                    <a:lnL>
                      <a:noFill/>
                    </a:lnL>
                    <a:lnR>
                      <a:noFill/>
                    </a:lnR>
                    <a:lnT>
                      <a:noFill/>
                    </a:lnT>
                    <a:lnB>
                      <a:noFill/>
                    </a:lnB>
                    <a:lnTlToBr>
                      <a:noFill/>
                    </a:lnTlToBr>
                    <a:lnBlToTr>
                      <a:noFill/>
                    </a:lnBlToTr>
                    <a:solidFill>
                      <a:srgbClr val="FF6600"/>
                    </a:solidFill>
                  </a:tcPr>
                </a:tc>
                <a:tc>
                  <a:txBody>
                    <a:bodyPr/>
                    <a:lstStyle/>
                    <a:p>
                      <a:pPr marL="342900" marR="0" lvl="0" indent="-342900" algn="r" defTabSz="914400" rtl="0" eaLnBrk="1" fontAlgn="base" latinLnBrk="0" hangingPunct="1">
                        <a:lnSpc>
                          <a:spcPct val="5000"/>
                        </a:lnSpc>
                        <a:spcBef>
                          <a:spcPct val="0"/>
                        </a:spcBef>
                        <a:spcAft>
                          <a:spcPct val="0"/>
                        </a:spcAft>
                        <a:buClrTx/>
                        <a:buSzTx/>
                        <a:buFontTx/>
                        <a:buNone/>
                        <a:tabLst/>
                      </a:pPr>
                      <a:r>
                        <a:rPr kumimoji="0" lang="en-US" sz="1000" b="0" i="0" u="none" strike="noStrike" cap="none" normalizeH="0" baseline="0" smtClean="0">
                          <a:ln>
                            <a:noFill/>
                          </a:ln>
                          <a:solidFill>
                            <a:schemeClr val="tx1"/>
                          </a:solidFill>
                          <a:effectLst/>
                          <a:latin typeface="Arial" charset="0"/>
                          <a:ea typeface="Times New Roman" pitchFamily="18" charset="0"/>
                          <a:cs typeface="Arial" charset="0"/>
                        </a:rPr>
                        <a:t>33</a:t>
                      </a:r>
                    </a:p>
                  </a:txBody>
                  <a:tcPr marL="90000" marR="90000" marT="46800" marB="46800" anchor="b" horzOverflow="overflow">
                    <a:lnL>
                      <a:noFill/>
                    </a:lnL>
                    <a:lnR>
                      <a:noFill/>
                    </a:lnR>
                    <a:lnT>
                      <a:noFill/>
                    </a:lnT>
                    <a:lnB>
                      <a:noFill/>
                    </a:lnB>
                    <a:lnTlToBr>
                      <a:noFill/>
                    </a:lnTlToBr>
                    <a:lnBlToTr>
                      <a:noFill/>
                    </a:lnBlToTr>
                    <a:solidFill>
                      <a:srgbClr val="FF0000"/>
                    </a:solidFill>
                  </a:tcPr>
                </a:tc>
                <a:tc>
                  <a:txBody>
                    <a:bodyPr/>
                    <a:lstStyle/>
                    <a:p>
                      <a:pPr marL="342900" marR="0" lvl="0" indent="-342900" algn="r" defTabSz="914400" rtl="0" eaLnBrk="1" fontAlgn="base" latinLnBrk="0" hangingPunct="1">
                        <a:lnSpc>
                          <a:spcPct val="5000"/>
                        </a:lnSpc>
                        <a:spcBef>
                          <a:spcPct val="0"/>
                        </a:spcBef>
                        <a:spcAft>
                          <a:spcPct val="0"/>
                        </a:spcAft>
                        <a:buClrTx/>
                        <a:buSzTx/>
                        <a:buFontTx/>
                        <a:buNone/>
                        <a:tabLst/>
                      </a:pPr>
                      <a:r>
                        <a:rPr kumimoji="0" lang="en-US" sz="1000" b="0" i="0" u="none" strike="noStrike" cap="none" normalizeH="0" baseline="0" smtClean="0">
                          <a:ln>
                            <a:noFill/>
                          </a:ln>
                          <a:solidFill>
                            <a:schemeClr val="tx1"/>
                          </a:solidFill>
                          <a:effectLst/>
                          <a:latin typeface="Arial" charset="0"/>
                          <a:ea typeface="Times New Roman" pitchFamily="18" charset="0"/>
                          <a:cs typeface="Arial" charset="0"/>
                        </a:rPr>
                        <a:t>36</a:t>
                      </a:r>
                    </a:p>
                  </a:txBody>
                  <a:tcPr marL="90000" marR="90000" marT="46800" marB="46800" anchor="b" horzOverflow="overflow">
                    <a:lnL>
                      <a:noFill/>
                    </a:lnL>
                    <a:lnR w="12700" cap="flat" cmpd="sng" algn="ctr">
                      <a:solidFill>
                        <a:schemeClr val="tx1"/>
                      </a:solidFill>
                      <a:prstDash val="solid"/>
                      <a:round/>
                      <a:headEnd type="none" w="med" len="med"/>
                      <a:tailEnd type="none" w="med" len="med"/>
                    </a:lnR>
                    <a:lnT>
                      <a:noFill/>
                    </a:lnT>
                    <a:lnB>
                      <a:noFill/>
                    </a:lnB>
                    <a:lnTlToBr>
                      <a:noFill/>
                    </a:lnTlToBr>
                    <a:lnBlToTr>
                      <a:noFill/>
                    </a:lnBlToTr>
                    <a:solidFill>
                      <a:srgbClr val="FF0000"/>
                    </a:solidFill>
                  </a:tcPr>
                </a:tc>
              </a:tr>
              <a:tr h="0">
                <a:tc>
                  <a:txBody>
                    <a:bodyPr/>
                    <a:lstStyle/>
                    <a:p>
                      <a:pPr marL="342900" marR="0" lvl="0" indent="-342900" algn="r" defTabSz="914400" rtl="0" eaLnBrk="1" fontAlgn="base" latinLnBrk="0" hangingPunct="1">
                        <a:lnSpc>
                          <a:spcPct val="5000"/>
                        </a:lnSpc>
                        <a:spcBef>
                          <a:spcPct val="0"/>
                        </a:spcBef>
                        <a:spcAft>
                          <a:spcPct val="0"/>
                        </a:spcAft>
                        <a:buClrTx/>
                        <a:buSzTx/>
                        <a:buFontTx/>
                        <a:buNone/>
                        <a:tabLst/>
                      </a:pPr>
                      <a:r>
                        <a:rPr kumimoji="0" lang="en-US" sz="1000" b="0" i="0" u="none" strike="noStrike" cap="none" normalizeH="0" baseline="0" smtClean="0">
                          <a:ln>
                            <a:noFill/>
                          </a:ln>
                          <a:solidFill>
                            <a:schemeClr val="tx1"/>
                          </a:solidFill>
                          <a:effectLst/>
                          <a:latin typeface="Arial" charset="0"/>
                          <a:ea typeface="Times New Roman" pitchFamily="18" charset="0"/>
                          <a:cs typeface="Arial" charset="0"/>
                        </a:rPr>
                        <a:t>28</a:t>
                      </a:r>
                    </a:p>
                  </a:txBody>
                  <a:tcPr marL="90000" marR="90000" marT="46800" marB="46800" anchor="b" horzOverflow="overflow">
                    <a:lnL w="12700" cap="flat" cmpd="sng" algn="ctr">
                      <a:solidFill>
                        <a:schemeClr val="tx1"/>
                      </a:solidFill>
                      <a:prstDash val="solid"/>
                      <a:round/>
                      <a:headEnd type="none" w="med" len="med"/>
                      <a:tailEnd type="none" w="med" len="med"/>
                    </a:lnL>
                    <a:lnR w="25400" cap="flat" cmpd="sng" algn="ctr">
                      <a:solidFill>
                        <a:srgbClr val="000000"/>
                      </a:solidFill>
                      <a:prstDash val="solid"/>
                      <a:round/>
                      <a:headEnd type="none" w="med" len="med"/>
                      <a:tailEnd type="none" w="med" len="med"/>
                    </a:lnR>
                    <a:lnT>
                      <a:noFill/>
                    </a:lnT>
                    <a:lnB>
                      <a:noFill/>
                    </a:lnB>
                    <a:lnTlToBr>
                      <a:noFill/>
                    </a:lnTlToBr>
                    <a:lnBlToTr>
                      <a:noFill/>
                    </a:lnBlToTr>
                    <a:noFill/>
                  </a:tcPr>
                </a:tc>
                <a:tc>
                  <a:txBody>
                    <a:bodyPr/>
                    <a:lstStyle/>
                    <a:p>
                      <a:pPr marL="342900" marR="0" lvl="0" indent="-342900" algn="r" defTabSz="914400" rtl="0" eaLnBrk="1" fontAlgn="base" latinLnBrk="0" hangingPunct="1">
                        <a:lnSpc>
                          <a:spcPct val="5000"/>
                        </a:lnSpc>
                        <a:spcBef>
                          <a:spcPct val="0"/>
                        </a:spcBef>
                        <a:spcAft>
                          <a:spcPct val="0"/>
                        </a:spcAft>
                        <a:buClrTx/>
                        <a:buSzTx/>
                        <a:buFontTx/>
                        <a:buNone/>
                        <a:tabLst/>
                      </a:pPr>
                      <a:r>
                        <a:rPr kumimoji="0" lang="en-US" sz="1000" b="0" i="0" u="none" strike="noStrike" cap="none" normalizeH="0" baseline="0" smtClean="0">
                          <a:ln>
                            <a:noFill/>
                          </a:ln>
                          <a:solidFill>
                            <a:schemeClr val="tx1"/>
                          </a:solidFill>
                          <a:effectLst/>
                          <a:latin typeface="Arial" charset="0"/>
                          <a:ea typeface="Times New Roman" pitchFamily="18" charset="0"/>
                          <a:cs typeface="Arial" charset="0"/>
                        </a:rPr>
                        <a:t>20</a:t>
                      </a:r>
                    </a:p>
                  </a:txBody>
                  <a:tcPr marL="90000" marR="90000" marT="46800" marB="46800" anchor="b" horzOverflow="overflow">
                    <a:lnL w="25400" cap="flat" cmpd="sng" algn="ctr">
                      <a:solidFill>
                        <a:srgbClr val="000000"/>
                      </a:solidFill>
                      <a:prstDash val="solid"/>
                      <a:round/>
                      <a:headEnd type="none" w="med" len="med"/>
                      <a:tailEnd type="none" w="med" len="med"/>
                    </a:lnL>
                    <a:lnR>
                      <a:noFill/>
                    </a:lnR>
                    <a:lnT>
                      <a:noFill/>
                    </a:lnT>
                    <a:lnB w="254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ase" latinLnBrk="0" hangingPunct="1">
                        <a:lnSpc>
                          <a:spcPct val="5000"/>
                        </a:lnSpc>
                        <a:spcBef>
                          <a:spcPct val="0"/>
                        </a:spcBef>
                        <a:spcAft>
                          <a:spcPct val="0"/>
                        </a:spcAft>
                        <a:buClrTx/>
                        <a:buSzTx/>
                        <a:buFontTx/>
                        <a:buNone/>
                        <a:tabLst/>
                      </a:pPr>
                      <a:r>
                        <a:rPr kumimoji="0" lang="en-US" sz="1000" b="0" i="0" u="none" strike="noStrike" cap="none" normalizeH="0" baseline="0" smtClean="0">
                          <a:ln>
                            <a:noFill/>
                          </a:ln>
                          <a:solidFill>
                            <a:schemeClr val="tx1"/>
                          </a:solidFill>
                          <a:effectLst/>
                          <a:latin typeface="Arial" charset="0"/>
                          <a:ea typeface="Times New Roman" pitchFamily="18" charset="0"/>
                          <a:cs typeface="Arial" charset="0"/>
                        </a:rPr>
                        <a:t>21</a:t>
                      </a:r>
                    </a:p>
                  </a:txBody>
                  <a:tcPr marL="90000" marR="90000" marT="46800" marB="46800" anchor="b" horzOverflow="overflow">
                    <a:lnL>
                      <a:noFill/>
                    </a:lnL>
                    <a:lnR>
                      <a:noFill/>
                    </a:lnR>
                    <a:lnT>
                      <a:noFill/>
                    </a:lnT>
                    <a:lnB>
                      <a:noFill/>
                    </a:lnB>
                    <a:lnTlToBr>
                      <a:noFill/>
                    </a:lnTlToBr>
                    <a:lnBlToTr>
                      <a:noFill/>
                    </a:lnBlToTr>
                    <a:noFill/>
                  </a:tcPr>
                </a:tc>
                <a:tc>
                  <a:txBody>
                    <a:bodyPr/>
                    <a:lstStyle/>
                    <a:p>
                      <a:pPr marL="342900" marR="0" lvl="0" indent="-342900" algn="r" defTabSz="914400" rtl="0" eaLnBrk="1" fontAlgn="base" latinLnBrk="0" hangingPunct="1">
                        <a:lnSpc>
                          <a:spcPct val="5000"/>
                        </a:lnSpc>
                        <a:spcBef>
                          <a:spcPct val="0"/>
                        </a:spcBef>
                        <a:spcAft>
                          <a:spcPct val="0"/>
                        </a:spcAft>
                        <a:buClrTx/>
                        <a:buSzTx/>
                        <a:buFontTx/>
                        <a:buNone/>
                        <a:tabLst/>
                      </a:pPr>
                      <a:r>
                        <a:rPr kumimoji="0" lang="en-US" sz="1000" b="0" i="0" u="none" strike="noStrike" cap="none" normalizeH="0" baseline="0" smtClean="0">
                          <a:ln>
                            <a:noFill/>
                          </a:ln>
                          <a:solidFill>
                            <a:schemeClr val="tx1"/>
                          </a:solidFill>
                          <a:effectLst/>
                          <a:latin typeface="Arial" charset="0"/>
                          <a:ea typeface="Times New Roman" pitchFamily="18" charset="0"/>
                          <a:cs typeface="Arial" charset="0"/>
                        </a:rPr>
                        <a:t>26</a:t>
                      </a:r>
                    </a:p>
                  </a:txBody>
                  <a:tcPr marL="90000" marR="90000" marT="46800" marB="46800" anchor="b" horzOverflow="overflow">
                    <a:lnL>
                      <a:noFill/>
                    </a:lnL>
                    <a:lnR>
                      <a:noFill/>
                    </a:lnR>
                    <a:lnT>
                      <a:noFill/>
                    </a:lnT>
                    <a:lnB>
                      <a:noFill/>
                    </a:lnB>
                    <a:lnTlToBr>
                      <a:noFill/>
                    </a:lnTlToBr>
                    <a:lnBlToTr>
                      <a:noFill/>
                    </a:lnBlToTr>
                    <a:solidFill>
                      <a:srgbClr val="FF6600"/>
                    </a:solidFill>
                  </a:tcPr>
                </a:tc>
                <a:tc>
                  <a:txBody>
                    <a:bodyPr/>
                    <a:lstStyle/>
                    <a:p>
                      <a:pPr marL="342900" marR="0" lvl="0" indent="-342900" algn="r" defTabSz="914400" rtl="0" eaLnBrk="1" fontAlgn="base" latinLnBrk="0" hangingPunct="1">
                        <a:lnSpc>
                          <a:spcPct val="5000"/>
                        </a:lnSpc>
                        <a:spcBef>
                          <a:spcPct val="0"/>
                        </a:spcBef>
                        <a:spcAft>
                          <a:spcPct val="0"/>
                        </a:spcAft>
                        <a:buClrTx/>
                        <a:buSzTx/>
                        <a:buFontTx/>
                        <a:buNone/>
                        <a:tabLst/>
                      </a:pPr>
                      <a:r>
                        <a:rPr kumimoji="0" lang="en-US" sz="1000" b="0" i="0" u="none" strike="noStrike" cap="none" normalizeH="0" baseline="0" smtClean="0">
                          <a:ln>
                            <a:noFill/>
                          </a:ln>
                          <a:solidFill>
                            <a:schemeClr val="tx1"/>
                          </a:solidFill>
                          <a:effectLst/>
                          <a:latin typeface="Arial" charset="0"/>
                          <a:ea typeface="Times New Roman" pitchFamily="18" charset="0"/>
                          <a:cs typeface="Arial" charset="0"/>
                        </a:rPr>
                        <a:t>24</a:t>
                      </a:r>
                    </a:p>
                  </a:txBody>
                  <a:tcPr marL="90000" marR="90000" marT="46800" marB="46800" anchor="b" horzOverflow="overflow">
                    <a:lnL>
                      <a:noFill/>
                    </a:lnL>
                    <a:lnR>
                      <a:noFill/>
                    </a:lnR>
                    <a:lnT>
                      <a:noFill/>
                    </a:lnT>
                    <a:lnB>
                      <a:noFill/>
                    </a:lnB>
                    <a:lnTlToBr>
                      <a:noFill/>
                    </a:lnTlToBr>
                    <a:lnBlToTr>
                      <a:noFill/>
                    </a:lnBlToTr>
                    <a:noFill/>
                  </a:tcPr>
                </a:tc>
                <a:tc>
                  <a:txBody>
                    <a:bodyPr/>
                    <a:lstStyle/>
                    <a:p>
                      <a:pPr marL="342900" marR="0" lvl="0" indent="-342900" algn="r" defTabSz="914400" rtl="0" eaLnBrk="1" fontAlgn="base" latinLnBrk="0" hangingPunct="1">
                        <a:lnSpc>
                          <a:spcPct val="5000"/>
                        </a:lnSpc>
                        <a:spcBef>
                          <a:spcPct val="0"/>
                        </a:spcBef>
                        <a:spcAft>
                          <a:spcPct val="0"/>
                        </a:spcAft>
                        <a:buClrTx/>
                        <a:buSzTx/>
                        <a:buFontTx/>
                        <a:buNone/>
                        <a:tabLst/>
                      </a:pPr>
                      <a:r>
                        <a:rPr kumimoji="0" lang="en-US" sz="1000" b="0" i="0" u="none" strike="noStrike" cap="none" normalizeH="0" baseline="0" smtClean="0">
                          <a:ln>
                            <a:noFill/>
                          </a:ln>
                          <a:solidFill>
                            <a:schemeClr val="tx1"/>
                          </a:solidFill>
                          <a:effectLst/>
                          <a:latin typeface="Arial" charset="0"/>
                          <a:ea typeface="Times New Roman" pitchFamily="18" charset="0"/>
                          <a:cs typeface="Arial" charset="0"/>
                        </a:rPr>
                        <a:t>21</a:t>
                      </a:r>
                    </a:p>
                  </a:txBody>
                  <a:tcPr marL="90000" marR="90000" marT="46800" marB="46800" anchor="b" horzOverflow="overflow">
                    <a:lnL>
                      <a:noFill/>
                    </a:lnL>
                    <a:lnR>
                      <a:noFill/>
                    </a:lnR>
                    <a:lnT>
                      <a:noFill/>
                    </a:lnT>
                    <a:lnB>
                      <a:noFill/>
                    </a:lnB>
                    <a:lnTlToBr>
                      <a:noFill/>
                    </a:lnTlToBr>
                    <a:lnBlToTr>
                      <a:noFill/>
                    </a:lnBlToTr>
                    <a:noFill/>
                  </a:tcPr>
                </a:tc>
                <a:tc>
                  <a:txBody>
                    <a:bodyPr/>
                    <a:lstStyle/>
                    <a:p>
                      <a:pPr marL="342900" marR="0" lvl="0" indent="-342900" algn="r" defTabSz="914400" rtl="0" eaLnBrk="1" fontAlgn="base" latinLnBrk="0" hangingPunct="1">
                        <a:lnSpc>
                          <a:spcPct val="5000"/>
                        </a:lnSpc>
                        <a:spcBef>
                          <a:spcPct val="0"/>
                        </a:spcBef>
                        <a:spcAft>
                          <a:spcPct val="0"/>
                        </a:spcAft>
                        <a:buClrTx/>
                        <a:buSzTx/>
                        <a:buFontTx/>
                        <a:buNone/>
                        <a:tabLst/>
                      </a:pPr>
                      <a:r>
                        <a:rPr kumimoji="0" lang="en-US" sz="1000" b="0" i="0" u="none" strike="noStrike" cap="none" normalizeH="0" baseline="0" smtClean="0">
                          <a:ln>
                            <a:noFill/>
                          </a:ln>
                          <a:solidFill>
                            <a:schemeClr val="tx1"/>
                          </a:solidFill>
                          <a:effectLst/>
                          <a:latin typeface="Arial" charset="0"/>
                          <a:ea typeface="Times New Roman" pitchFamily="18" charset="0"/>
                          <a:cs typeface="Arial" charset="0"/>
                        </a:rPr>
                        <a:t>26</a:t>
                      </a:r>
                    </a:p>
                  </a:txBody>
                  <a:tcPr marL="90000" marR="90000" marT="46800" marB="46800" anchor="b" horzOverflow="overflow">
                    <a:lnL>
                      <a:noFill/>
                    </a:lnL>
                    <a:lnR>
                      <a:noFill/>
                    </a:lnR>
                    <a:lnT>
                      <a:noFill/>
                    </a:lnT>
                    <a:lnB>
                      <a:noFill/>
                    </a:lnB>
                    <a:lnTlToBr>
                      <a:noFill/>
                    </a:lnTlToBr>
                    <a:lnBlToTr>
                      <a:noFill/>
                    </a:lnBlToTr>
                    <a:solidFill>
                      <a:srgbClr val="FF6600"/>
                    </a:solidFill>
                  </a:tcPr>
                </a:tc>
                <a:tc>
                  <a:txBody>
                    <a:bodyPr/>
                    <a:lstStyle/>
                    <a:p>
                      <a:pPr marL="342900" marR="0" lvl="0" indent="-342900" algn="r" defTabSz="914400" rtl="0" eaLnBrk="1" fontAlgn="base" latinLnBrk="0" hangingPunct="1">
                        <a:lnSpc>
                          <a:spcPct val="5000"/>
                        </a:lnSpc>
                        <a:spcBef>
                          <a:spcPct val="0"/>
                        </a:spcBef>
                        <a:spcAft>
                          <a:spcPct val="0"/>
                        </a:spcAft>
                        <a:buClrTx/>
                        <a:buSzTx/>
                        <a:buFontTx/>
                        <a:buNone/>
                        <a:tabLst/>
                      </a:pPr>
                      <a:r>
                        <a:rPr kumimoji="0" lang="en-US" sz="1000" b="0" i="0" u="none" strike="noStrike" cap="none" normalizeH="0" baseline="0" smtClean="0">
                          <a:ln>
                            <a:noFill/>
                          </a:ln>
                          <a:solidFill>
                            <a:schemeClr val="tx1"/>
                          </a:solidFill>
                          <a:effectLst/>
                          <a:latin typeface="Arial" charset="0"/>
                          <a:ea typeface="Times New Roman" pitchFamily="18" charset="0"/>
                          <a:cs typeface="Arial" charset="0"/>
                        </a:rPr>
                        <a:t>35</a:t>
                      </a:r>
                    </a:p>
                  </a:txBody>
                  <a:tcPr marL="90000" marR="90000" marT="46800" marB="46800" anchor="b" horzOverflow="overflow">
                    <a:lnL>
                      <a:noFill/>
                    </a:lnL>
                    <a:lnR>
                      <a:noFill/>
                    </a:lnR>
                    <a:lnT>
                      <a:noFill/>
                    </a:lnT>
                    <a:lnB>
                      <a:noFill/>
                    </a:lnB>
                    <a:lnTlToBr>
                      <a:noFill/>
                    </a:lnTlToBr>
                    <a:lnBlToTr>
                      <a:noFill/>
                    </a:lnBlToTr>
                    <a:solidFill>
                      <a:srgbClr val="FF0000"/>
                    </a:solidFill>
                  </a:tcPr>
                </a:tc>
                <a:tc>
                  <a:txBody>
                    <a:bodyPr/>
                    <a:lstStyle/>
                    <a:p>
                      <a:pPr marL="342900" marR="0" lvl="0" indent="-342900" algn="r" defTabSz="914400" rtl="0" eaLnBrk="1" fontAlgn="base" latinLnBrk="0" hangingPunct="1">
                        <a:lnSpc>
                          <a:spcPct val="5000"/>
                        </a:lnSpc>
                        <a:spcBef>
                          <a:spcPct val="0"/>
                        </a:spcBef>
                        <a:spcAft>
                          <a:spcPct val="0"/>
                        </a:spcAft>
                        <a:buClrTx/>
                        <a:buSzTx/>
                        <a:buFontTx/>
                        <a:buNone/>
                        <a:tabLst/>
                      </a:pPr>
                      <a:r>
                        <a:rPr kumimoji="0" lang="en-US" sz="1000" b="0" i="0" u="none" strike="noStrike" cap="none" normalizeH="0" baseline="0" smtClean="0">
                          <a:ln>
                            <a:noFill/>
                          </a:ln>
                          <a:solidFill>
                            <a:schemeClr val="tx1"/>
                          </a:solidFill>
                          <a:effectLst/>
                          <a:latin typeface="Arial" charset="0"/>
                          <a:ea typeface="Times New Roman" pitchFamily="18" charset="0"/>
                          <a:cs typeface="Arial" charset="0"/>
                        </a:rPr>
                        <a:t>38</a:t>
                      </a:r>
                    </a:p>
                  </a:txBody>
                  <a:tcPr marL="90000" marR="90000" marT="46800" marB="46800" anchor="b" horzOverflow="overflow">
                    <a:lnL>
                      <a:noFill/>
                    </a:lnL>
                    <a:lnR w="12700" cap="flat" cmpd="sng" algn="ctr">
                      <a:solidFill>
                        <a:schemeClr val="tx1"/>
                      </a:solidFill>
                      <a:prstDash val="solid"/>
                      <a:round/>
                      <a:headEnd type="none" w="med" len="med"/>
                      <a:tailEnd type="none" w="med" len="med"/>
                    </a:lnR>
                    <a:lnT>
                      <a:noFill/>
                    </a:lnT>
                    <a:lnB>
                      <a:noFill/>
                    </a:lnB>
                    <a:lnTlToBr>
                      <a:noFill/>
                    </a:lnTlToBr>
                    <a:lnBlToTr>
                      <a:noFill/>
                    </a:lnBlToTr>
                    <a:solidFill>
                      <a:srgbClr val="FF0000"/>
                    </a:solidFill>
                  </a:tcPr>
                </a:tc>
              </a:tr>
              <a:tr h="0">
                <a:tc>
                  <a:txBody>
                    <a:bodyPr/>
                    <a:lstStyle/>
                    <a:p>
                      <a:pPr marL="342900" marR="0" lvl="0" indent="-342900" algn="r" defTabSz="914400" rtl="0" eaLnBrk="1" fontAlgn="base" latinLnBrk="0" hangingPunct="1">
                        <a:lnSpc>
                          <a:spcPct val="5000"/>
                        </a:lnSpc>
                        <a:spcBef>
                          <a:spcPct val="0"/>
                        </a:spcBef>
                        <a:spcAft>
                          <a:spcPct val="0"/>
                        </a:spcAft>
                        <a:buClrTx/>
                        <a:buSzTx/>
                        <a:buFontTx/>
                        <a:buNone/>
                        <a:tabLst/>
                      </a:pPr>
                      <a:r>
                        <a:rPr kumimoji="0" lang="en-US" sz="1000" b="0" i="0" u="none" strike="noStrike" cap="none" normalizeH="0" baseline="0" smtClean="0">
                          <a:ln>
                            <a:noFill/>
                          </a:ln>
                          <a:solidFill>
                            <a:schemeClr val="tx1"/>
                          </a:solidFill>
                          <a:effectLst/>
                          <a:latin typeface="Arial" charset="0"/>
                          <a:ea typeface="Times New Roman" pitchFamily="18" charset="0"/>
                          <a:cs typeface="Arial" charset="0"/>
                        </a:rPr>
                        <a:t>29</a:t>
                      </a:r>
                    </a:p>
                  </a:txBody>
                  <a:tcPr marL="90000" marR="90000" marT="46800" marB="46800" anchor="b" horzOverflow="overflow">
                    <a:lnL w="12700" cap="flat" cmpd="sng" algn="ctr">
                      <a:solidFill>
                        <a:schemeClr val="tx1"/>
                      </a:solidFill>
                      <a:prstDash val="solid"/>
                      <a:round/>
                      <a:headEnd type="none" w="med" len="med"/>
                      <a:tailEnd type="none" w="med" len="med"/>
                    </a:lnL>
                    <a:lnR>
                      <a:noFill/>
                    </a:lnR>
                    <a:lnT>
                      <a:noFill/>
                    </a:lnT>
                    <a:lnB>
                      <a:noFill/>
                    </a:lnB>
                    <a:lnTlToBr>
                      <a:noFill/>
                    </a:lnTlToBr>
                    <a:lnBlToTr>
                      <a:noFill/>
                    </a:lnBlToTr>
                    <a:noFill/>
                  </a:tcPr>
                </a:tc>
                <a:tc>
                  <a:txBody>
                    <a:bodyPr/>
                    <a:lstStyle/>
                    <a:p>
                      <a:pPr marL="342900" marR="0" lvl="0" indent="-342900" algn="r" defTabSz="914400" rtl="0" eaLnBrk="1" fontAlgn="base" latinLnBrk="0" hangingPunct="1">
                        <a:lnSpc>
                          <a:spcPct val="5000"/>
                        </a:lnSpc>
                        <a:spcBef>
                          <a:spcPct val="0"/>
                        </a:spcBef>
                        <a:spcAft>
                          <a:spcPct val="0"/>
                        </a:spcAft>
                        <a:buClrTx/>
                        <a:buSzTx/>
                        <a:buFontTx/>
                        <a:buNone/>
                        <a:tabLst/>
                      </a:pPr>
                      <a:r>
                        <a:rPr kumimoji="0" lang="en-US" sz="1000" b="0" i="0" u="none" strike="noStrike" cap="none" normalizeH="0" baseline="0" smtClean="0">
                          <a:ln>
                            <a:noFill/>
                          </a:ln>
                          <a:solidFill>
                            <a:schemeClr val="tx1"/>
                          </a:solidFill>
                          <a:effectLst/>
                          <a:latin typeface="Arial" charset="0"/>
                          <a:ea typeface="Times New Roman" pitchFamily="18" charset="0"/>
                          <a:cs typeface="Arial" charset="0"/>
                        </a:rPr>
                        <a:t>23</a:t>
                      </a:r>
                    </a:p>
                  </a:txBody>
                  <a:tcPr marL="90000" marR="90000" marT="46800" marB="46800" anchor="b" horzOverflow="overflow">
                    <a:lnL>
                      <a:noFill/>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a:noFill/>
                    </a:lnB>
                    <a:lnTlToBr>
                      <a:noFill/>
                    </a:lnTlToBr>
                    <a:lnBlToTr>
                      <a:noFill/>
                    </a:lnBlToTr>
                    <a:noFill/>
                  </a:tcPr>
                </a:tc>
                <a:tc>
                  <a:txBody>
                    <a:bodyPr/>
                    <a:lstStyle/>
                    <a:p>
                      <a:pPr marL="342900" marR="0" lvl="0" indent="-342900" algn="r" defTabSz="914400" rtl="0" eaLnBrk="1" fontAlgn="base" latinLnBrk="0" hangingPunct="1">
                        <a:lnSpc>
                          <a:spcPct val="5000"/>
                        </a:lnSpc>
                        <a:spcBef>
                          <a:spcPct val="0"/>
                        </a:spcBef>
                        <a:spcAft>
                          <a:spcPct val="0"/>
                        </a:spcAft>
                        <a:buClrTx/>
                        <a:buSzTx/>
                        <a:buFontTx/>
                        <a:buNone/>
                        <a:tabLst/>
                      </a:pPr>
                      <a:r>
                        <a:rPr kumimoji="0" lang="en-US" sz="1000" b="0" i="0" u="none" strike="noStrike" cap="none" normalizeH="0" baseline="0" smtClean="0">
                          <a:ln>
                            <a:noFill/>
                          </a:ln>
                          <a:solidFill>
                            <a:schemeClr val="tx1"/>
                          </a:solidFill>
                          <a:effectLst/>
                          <a:latin typeface="Arial" charset="0"/>
                          <a:ea typeface="Times New Roman" pitchFamily="18" charset="0"/>
                          <a:cs typeface="Arial" charset="0"/>
                        </a:rPr>
                        <a:t>23</a:t>
                      </a:r>
                    </a:p>
                  </a:txBody>
                  <a:tcPr marL="90000" marR="90000" marT="46800" marB="46800" anchor="b" horzOverflow="overflow">
                    <a:lnL w="25400" cap="flat" cmpd="sng" algn="ctr">
                      <a:solidFill>
                        <a:srgbClr val="000000"/>
                      </a:solidFill>
                      <a:prstDash val="solid"/>
                      <a:round/>
                      <a:headEnd type="none" w="med" len="med"/>
                      <a:tailEnd type="none" w="med" len="med"/>
                    </a:lnL>
                    <a:lnR>
                      <a:noFill/>
                    </a:lnR>
                    <a:lnT>
                      <a:noFill/>
                    </a:lnT>
                    <a:lnB w="254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ase" latinLnBrk="0" hangingPunct="1">
                        <a:lnSpc>
                          <a:spcPct val="5000"/>
                        </a:lnSpc>
                        <a:spcBef>
                          <a:spcPct val="0"/>
                        </a:spcBef>
                        <a:spcAft>
                          <a:spcPct val="0"/>
                        </a:spcAft>
                        <a:buClrTx/>
                        <a:buSzTx/>
                        <a:buFontTx/>
                        <a:buNone/>
                        <a:tabLst/>
                      </a:pPr>
                      <a:r>
                        <a:rPr kumimoji="0" lang="en-US" sz="1000" b="0" i="0" u="none" strike="noStrike" cap="none" normalizeH="0" baseline="0" smtClean="0">
                          <a:ln>
                            <a:noFill/>
                          </a:ln>
                          <a:solidFill>
                            <a:schemeClr val="tx1"/>
                          </a:solidFill>
                          <a:effectLst/>
                          <a:latin typeface="Arial" charset="0"/>
                          <a:ea typeface="Times New Roman" pitchFamily="18" charset="0"/>
                          <a:cs typeface="Arial" charset="0"/>
                        </a:rPr>
                        <a:t>23</a:t>
                      </a:r>
                    </a:p>
                  </a:txBody>
                  <a:tcPr marL="90000" marR="90000" marT="46800" marB="46800" anchor="b" horzOverflow="overflow">
                    <a:lnL>
                      <a:noFill/>
                    </a:lnL>
                    <a:lnR>
                      <a:noFill/>
                    </a:lnR>
                    <a:lnT>
                      <a:noFill/>
                    </a:lnT>
                    <a:lnB>
                      <a:noFill/>
                    </a:lnB>
                    <a:lnTlToBr>
                      <a:noFill/>
                    </a:lnTlToBr>
                    <a:lnBlToTr>
                      <a:noFill/>
                    </a:lnBlToTr>
                    <a:noFill/>
                  </a:tcPr>
                </a:tc>
                <a:tc>
                  <a:txBody>
                    <a:bodyPr/>
                    <a:lstStyle/>
                    <a:p>
                      <a:pPr marL="342900" marR="0" lvl="0" indent="-342900" algn="r" defTabSz="914400" rtl="0" eaLnBrk="1" fontAlgn="base" latinLnBrk="0" hangingPunct="1">
                        <a:lnSpc>
                          <a:spcPct val="5000"/>
                        </a:lnSpc>
                        <a:spcBef>
                          <a:spcPct val="0"/>
                        </a:spcBef>
                        <a:spcAft>
                          <a:spcPct val="0"/>
                        </a:spcAft>
                        <a:buClrTx/>
                        <a:buSzTx/>
                        <a:buFontTx/>
                        <a:buNone/>
                        <a:tabLst/>
                      </a:pPr>
                      <a:r>
                        <a:rPr kumimoji="0" lang="en-US" sz="1000" b="0" i="0" u="none" strike="noStrike" cap="none" normalizeH="0" baseline="0" smtClean="0">
                          <a:ln>
                            <a:noFill/>
                          </a:ln>
                          <a:solidFill>
                            <a:schemeClr val="tx1"/>
                          </a:solidFill>
                          <a:effectLst/>
                          <a:latin typeface="Arial" charset="0"/>
                          <a:ea typeface="Times New Roman" pitchFamily="18" charset="0"/>
                          <a:cs typeface="Arial" charset="0"/>
                        </a:rPr>
                        <a:t>20</a:t>
                      </a:r>
                    </a:p>
                  </a:txBody>
                  <a:tcPr marL="90000" marR="90000" marT="46800" marB="46800" anchor="b" horzOverflow="overflow">
                    <a:lnL>
                      <a:noFill/>
                    </a:lnL>
                    <a:lnR>
                      <a:noFill/>
                    </a:lnR>
                    <a:lnT>
                      <a:noFill/>
                    </a:lnT>
                    <a:lnB>
                      <a:noFill/>
                    </a:lnB>
                    <a:lnTlToBr>
                      <a:noFill/>
                    </a:lnTlToBr>
                    <a:lnBlToTr>
                      <a:noFill/>
                    </a:lnBlToTr>
                    <a:noFill/>
                  </a:tcPr>
                </a:tc>
                <a:tc>
                  <a:txBody>
                    <a:bodyPr/>
                    <a:lstStyle/>
                    <a:p>
                      <a:pPr marL="342900" marR="0" lvl="0" indent="-342900" algn="r" defTabSz="914400" rtl="0" eaLnBrk="1" fontAlgn="base" latinLnBrk="0" hangingPunct="1">
                        <a:lnSpc>
                          <a:spcPct val="5000"/>
                        </a:lnSpc>
                        <a:spcBef>
                          <a:spcPct val="0"/>
                        </a:spcBef>
                        <a:spcAft>
                          <a:spcPct val="0"/>
                        </a:spcAft>
                        <a:buClrTx/>
                        <a:buSzTx/>
                        <a:buFontTx/>
                        <a:buNone/>
                        <a:tabLst/>
                      </a:pPr>
                      <a:r>
                        <a:rPr kumimoji="0" lang="en-US" sz="1000" b="0" i="0" u="none" strike="noStrike" cap="none" normalizeH="0" baseline="0" smtClean="0">
                          <a:ln>
                            <a:noFill/>
                          </a:ln>
                          <a:solidFill>
                            <a:schemeClr val="tx1"/>
                          </a:solidFill>
                          <a:effectLst/>
                          <a:latin typeface="Arial" charset="0"/>
                          <a:ea typeface="Times New Roman" pitchFamily="18" charset="0"/>
                          <a:cs typeface="Arial" charset="0"/>
                        </a:rPr>
                        <a:t>23</a:t>
                      </a:r>
                    </a:p>
                  </a:txBody>
                  <a:tcPr marL="90000" marR="90000" marT="46800" marB="46800" anchor="b" horzOverflow="overflow">
                    <a:lnL>
                      <a:noFill/>
                    </a:lnL>
                    <a:lnR>
                      <a:noFill/>
                    </a:lnR>
                    <a:lnT>
                      <a:noFill/>
                    </a:lnT>
                    <a:lnB>
                      <a:noFill/>
                    </a:lnB>
                    <a:lnTlToBr>
                      <a:noFill/>
                    </a:lnTlToBr>
                    <a:lnBlToTr>
                      <a:noFill/>
                    </a:lnBlToTr>
                    <a:noFill/>
                  </a:tcPr>
                </a:tc>
                <a:tc>
                  <a:txBody>
                    <a:bodyPr/>
                    <a:lstStyle/>
                    <a:p>
                      <a:pPr marL="342900" marR="0" lvl="0" indent="-342900" algn="r" defTabSz="914400" rtl="0" eaLnBrk="1" fontAlgn="base" latinLnBrk="0" hangingPunct="1">
                        <a:lnSpc>
                          <a:spcPct val="5000"/>
                        </a:lnSpc>
                        <a:spcBef>
                          <a:spcPct val="0"/>
                        </a:spcBef>
                        <a:spcAft>
                          <a:spcPct val="0"/>
                        </a:spcAft>
                        <a:buClrTx/>
                        <a:buSzTx/>
                        <a:buFontTx/>
                        <a:buNone/>
                        <a:tabLst/>
                      </a:pPr>
                      <a:r>
                        <a:rPr kumimoji="0" lang="en-US" sz="1000" b="0" i="0" u="none" strike="noStrike" cap="none" normalizeH="0" baseline="0" smtClean="0">
                          <a:ln>
                            <a:noFill/>
                          </a:ln>
                          <a:solidFill>
                            <a:schemeClr val="tx1"/>
                          </a:solidFill>
                          <a:effectLst/>
                          <a:latin typeface="Arial" charset="0"/>
                          <a:ea typeface="Times New Roman" pitchFamily="18" charset="0"/>
                          <a:cs typeface="Arial" charset="0"/>
                        </a:rPr>
                        <a:t>30</a:t>
                      </a:r>
                    </a:p>
                  </a:txBody>
                  <a:tcPr marL="90000" marR="90000" marT="46800" marB="46800" anchor="b" horzOverflow="overflow">
                    <a:lnL>
                      <a:noFill/>
                    </a:lnL>
                    <a:lnR>
                      <a:noFill/>
                    </a:lnR>
                    <a:lnT>
                      <a:noFill/>
                    </a:lnT>
                    <a:lnB>
                      <a:noFill/>
                    </a:lnB>
                    <a:lnTlToBr>
                      <a:noFill/>
                    </a:lnTlToBr>
                    <a:lnBlToTr>
                      <a:noFill/>
                    </a:lnBlToTr>
                    <a:solidFill>
                      <a:srgbClr val="FF0000"/>
                    </a:solidFill>
                  </a:tcPr>
                </a:tc>
                <a:tc>
                  <a:txBody>
                    <a:bodyPr/>
                    <a:lstStyle/>
                    <a:p>
                      <a:pPr marL="342900" marR="0" lvl="0" indent="-342900" algn="r" defTabSz="914400" rtl="0" eaLnBrk="1" fontAlgn="base" latinLnBrk="0" hangingPunct="1">
                        <a:lnSpc>
                          <a:spcPct val="5000"/>
                        </a:lnSpc>
                        <a:spcBef>
                          <a:spcPct val="0"/>
                        </a:spcBef>
                        <a:spcAft>
                          <a:spcPct val="0"/>
                        </a:spcAft>
                        <a:buClrTx/>
                        <a:buSzTx/>
                        <a:buFontTx/>
                        <a:buNone/>
                        <a:tabLst/>
                      </a:pPr>
                      <a:r>
                        <a:rPr kumimoji="0" lang="en-US" sz="1000" b="0" i="0" u="none" strike="noStrike" cap="none" normalizeH="0" baseline="0" smtClean="0">
                          <a:ln>
                            <a:noFill/>
                          </a:ln>
                          <a:solidFill>
                            <a:schemeClr val="tx1"/>
                          </a:solidFill>
                          <a:effectLst/>
                          <a:latin typeface="Arial" charset="0"/>
                          <a:ea typeface="Times New Roman" pitchFamily="18" charset="0"/>
                          <a:cs typeface="Arial" charset="0"/>
                        </a:rPr>
                        <a:t>36</a:t>
                      </a:r>
                    </a:p>
                  </a:txBody>
                  <a:tcPr marL="90000" marR="90000" marT="46800" marB="46800" anchor="b" horzOverflow="overflow">
                    <a:lnL>
                      <a:noFill/>
                    </a:lnL>
                    <a:lnR>
                      <a:noFill/>
                    </a:lnR>
                    <a:lnT>
                      <a:noFill/>
                    </a:lnT>
                    <a:lnB>
                      <a:noFill/>
                    </a:lnB>
                    <a:lnTlToBr>
                      <a:noFill/>
                    </a:lnTlToBr>
                    <a:lnBlToTr>
                      <a:noFill/>
                    </a:lnBlToTr>
                    <a:solidFill>
                      <a:srgbClr val="FF0000"/>
                    </a:solidFill>
                  </a:tcPr>
                </a:tc>
                <a:tc>
                  <a:txBody>
                    <a:bodyPr/>
                    <a:lstStyle/>
                    <a:p>
                      <a:pPr marL="342900" marR="0" lvl="0" indent="-342900" algn="r" defTabSz="914400" rtl="0" eaLnBrk="1" fontAlgn="base" latinLnBrk="0" hangingPunct="1">
                        <a:lnSpc>
                          <a:spcPct val="5000"/>
                        </a:lnSpc>
                        <a:spcBef>
                          <a:spcPct val="0"/>
                        </a:spcBef>
                        <a:spcAft>
                          <a:spcPct val="0"/>
                        </a:spcAft>
                        <a:buClrTx/>
                        <a:buSzTx/>
                        <a:buFontTx/>
                        <a:buNone/>
                        <a:tabLst/>
                      </a:pPr>
                      <a:r>
                        <a:rPr kumimoji="0" lang="en-US" sz="1000" b="0" i="0" u="none" strike="noStrike" cap="none" normalizeH="0" baseline="0" smtClean="0">
                          <a:ln>
                            <a:noFill/>
                          </a:ln>
                          <a:solidFill>
                            <a:schemeClr val="tx1"/>
                          </a:solidFill>
                          <a:effectLst/>
                          <a:latin typeface="Arial" charset="0"/>
                          <a:ea typeface="Times New Roman" pitchFamily="18" charset="0"/>
                          <a:cs typeface="Arial" charset="0"/>
                        </a:rPr>
                        <a:t>37</a:t>
                      </a:r>
                    </a:p>
                  </a:txBody>
                  <a:tcPr marL="90000" marR="90000" marT="46800" marB="46800" anchor="b" horzOverflow="overflow">
                    <a:lnL>
                      <a:noFill/>
                    </a:lnL>
                    <a:lnR w="12700" cap="flat" cmpd="sng" algn="ctr">
                      <a:solidFill>
                        <a:schemeClr val="tx1"/>
                      </a:solidFill>
                      <a:prstDash val="solid"/>
                      <a:round/>
                      <a:headEnd type="none" w="med" len="med"/>
                      <a:tailEnd type="none" w="med" len="med"/>
                    </a:lnR>
                    <a:lnT>
                      <a:noFill/>
                    </a:lnT>
                    <a:lnB>
                      <a:noFill/>
                    </a:lnB>
                    <a:lnTlToBr>
                      <a:noFill/>
                    </a:lnTlToBr>
                    <a:lnBlToTr>
                      <a:noFill/>
                    </a:lnBlToTr>
                    <a:solidFill>
                      <a:srgbClr val="FF0000"/>
                    </a:solidFill>
                  </a:tcPr>
                </a:tc>
              </a:tr>
              <a:tr h="0">
                <a:tc>
                  <a:txBody>
                    <a:bodyPr/>
                    <a:lstStyle/>
                    <a:p>
                      <a:pPr marL="342900" marR="0" lvl="0" indent="-342900" algn="r" defTabSz="914400" rtl="0" eaLnBrk="1" fontAlgn="base" latinLnBrk="0" hangingPunct="1">
                        <a:lnSpc>
                          <a:spcPct val="5000"/>
                        </a:lnSpc>
                        <a:spcBef>
                          <a:spcPct val="0"/>
                        </a:spcBef>
                        <a:spcAft>
                          <a:spcPct val="0"/>
                        </a:spcAft>
                        <a:buClrTx/>
                        <a:buSzTx/>
                        <a:buFontTx/>
                        <a:buNone/>
                        <a:tabLst/>
                      </a:pPr>
                      <a:r>
                        <a:rPr kumimoji="0" lang="en-US" sz="1000" b="0" i="0" u="none" strike="noStrike" cap="none" normalizeH="0" baseline="0" smtClean="0">
                          <a:ln>
                            <a:noFill/>
                          </a:ln>
                          <a:solidFill>
                            <a:schemeClr val="tx1"/>
                          </a:solidFill>
                          <a:effectLst/>
                          <a:latin typeface="Arial" charset="0"/>
                          <a:ea typeface="Times New Roman" pitchFamily="18" charset="0"/>
                          <a:cs typeface="Arial" charset="0"/>
                        </a:rPr>
                        <a:t>30</a:t>
                      </a:r>
                    </a:p>
                  </a:txBody>
                  <a:tcPr marL="90000" marR="90000" marT="46800" marB="46800" anchor="b" horzOverflow="overflow">
                    <a:lnL w="12700" cap="flat" cmpd="sng" algn="ctr">
                      <a:solidFill>
                        <a:schemeClr val="tx1"/>
                      </a:solidFill>
                      <a:prstDash val="solid"/>
                      <a:round/>
                      <a:headEnd type="none" w="med" len="med"/>
                      <a:tailEnd type="none" w="med" len="med"/>
                    </a:lnL>
                    <a:lnR>
                      <a:noFill/>
                    </a:lnR>
                    <a:lnT>
                      <a:noFill/>
                    </a:lnT>
                    <a:lnB>
                      <a:noFill/>
                    </a:lnB>
                    <a:lnTlToBr>
                      <a:noFill/>
                    </a:lnTlToBr>
                    <a:lnBlToTr>
                      <a:noFill/>
                    </a:lnBlToTr>
                    <a:noFill/>
                  </a:tcPr>
                </a:tc>
                <a:tc>
                  <a:txBody>
                    <a:bodyPr/>
                    <a:lstStyle/>
                    <a:p>
                      <a:pPr marL="342900" marR="0" lvl="0" indent="-342900" algn="r" defTabSz="914400" rtl="0" eaLnBrk="1" fontAlgn="base" latinLnBrk="0" hangingPunct="1">
                        <a:lnSpc>
                          <a:spcPct val="5000"/>
                        </a:lnSpc>
                        <a:spcBef>
                          <a:spcPct val="0"/>
                        </a:spcBef>
                        <a:spcAft>
                          <a:spcPct val="0"/>
                        </a:spcAft>
                        <a:buClrTx/>
                        <a:buSzTx/>
                        <a:buFontTx/>
                        <a:buNone/>
                        <a:tabLst/>
                      </a:pPr>
                      <a:r>
                        <a:rPr kumimoji="0" lang="en-US" sz="1000" b="0" i="0" u="none" strike="noStrike" cap="none" normalizeH="0" baseline="0" smtClean="0">
                          <a:ln>
                            <a:noFill/>
                          </a:ln>
                          <a:solidFill>
                            <a:schemeClr val="tx1"/>
                          </a:solidFill>
                          <a:effectLst/>
                          <a:latin typeface="Arial" charset="0"/>
                          <a:ea typeface="Times New Roman" pitchFamily="18" charset="0"/>
                          <a:cs typeface="Arial" charset="0"/>
                        </a:rPr>
                        <a:t>24</a:t>
                      </a:r>
                    </a:p>
                  </a:txBody>
                  <a:tcPr marL="90000" marR="90000" marT="46800" marB="46800" anchor="b" horzOverflow="overflow">
                    <a:lnL>
                      <a:noFill/>
                    </a:lnL>
                    <a:lnR>
                      <a:noFill/>
                    </a:lnR>
                    <a:lnT>
                      <a:noFill/>
                    </a:lnT>
                    <a:lnB>
                      <a:noFill/>
                    </a:lnB>
                    <a:lnTlToBr>
                      <a:noFill/>
                    </a:lnTlToBr>
                    <a:lnBlToTr>
                      <a:noFill/>
                    </a:lnBlToTr>
                    <a:noFill/>
                  </a:tcPr>
                </a:tc>
                <a:tc>
                  <a:txBody>
                    <a:bodyPr/>
                    <a:lstStyle/>
                    <a:p>
                      <a:pPr marL="342900" marR="0" lvl="0" indent="-342900" algn="r" defTabSz="914400" rtl="0" eaLnBrk="1" fontAlgn="base" latinLnBrk="0" hangingPunct="1">
                        <a:lnSpc>
                          <a:spcPct val="5000"/>
                        </a:lnSpc>
                        <a:spcBef>
                          <a:spcPct val="0"/>
                        </a:spcBef>
                        <a:spcAft>
                          <a:spcPct val="0"/>
                        </a:spcAft>
                        <a:buClrTx/>
                        <a:buSzTx/>
                        <a:buFontTx/>
                        <a:buNone/>
                        <a:tabLst/>
                      </a:pPr>
                      <a:r>
                        <a:rPr kumimoji="0" lang="en-US" sz="1000" b="0" i="0" u="none" strike="noStrike" cap="none" normalizeH="0" baseline="0" smtClean="0">
                          <a:ln>
                            <a:noFill/>
                          </a:ln>
                          <a:solidFill>
                            <a:schemeClr val="tx1"/>
                          </a:solidFill>
                          <a:effectLst/>
                          <a:latin typeface="Arial" charset="0"/>
                          <a:ea typeface="Times New Roman" pitchFamily="18" charset="0"/>
                          <a:cs typeface="Arial" charset="0"/>
                        </a:rPr>
                        <a:t>25</a:t>
                      </a:r>
                    </a:p>
                  </a:txBody>
                  <a:tcPr marL="90000" marR="90000" marT="46800" marB="46800" anchor="b" horzOverflow="overflow">
                    <a:lnL>
                      <a:noFill/>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a:noFill/>
                    </a:lnB>
                    <a:lnTlToBr>
                      <a:noFill/>
                    </a:lnTlToBr>
                    <a:lnBlToTr>
                      <a:noFill/>
                    </a:lnBlToTr>
                    <a:noFill/>
                  </a:tcPr>
                </a:tc>
                <a:tc>
                  <a:txBody>
                    <a:bodyPr/>
                    <a:lstStyle/>
                    <a:p>
                      <a:pPr marL="342900" marR="0" lvl="0" indent="-342900" algn="r" defTabSz="914400" rtl="0" eaLnBrk="1" fontAlgn="base" latinLnBrk="0" hangingPunct="1">
                        <a:lnSpc>
                          <a:spcPct val="5000"/>
                        </a:lnSpc>
                        <a:spcBef>
                          <a:spcPct val="0"/>
                        </a:spcBef>
                        <a:spcAft>
                          <a:spcPct val="0"/>
                        </a:spcAft>
                        <a:buClrTx/>
                        <a:buSzTx/>
                        <a:buFontTx/>
                        <a:buNone/>
                        <a:tabLst/>
                      </a:pPr>
                      <a:r>
                        <a:rPr kumimoji="0" lang="en-US" sz="1000" b="0" i="0" u="none" strike="noStrike" cap="none" normalizeH="0" baseline="0" smtClean="0">
                          <a:ln>
                            <a:noFill/>
                          </a:ln>
                          <a:solidFill>
                            <a:schemeClr val="tx1"/>
                          </a:solidFill>
                          <a:effectLst/>
                          <a:latin typeface="Arial" charset="0"/>
                          <a:ea typeface="Times New Roman" pitchFamily="18" charset="0"/>
                          <a:cs typeface="Arial" charset="0"/>
                        </a:rPr>
                        <a:t>24</a:t>
                      </a:r>
                    </a:p>
                  </a:txBody>
                  <a:tcPr marL="90000" marR="90000" marT="46800" marB="46800" anchor="b" horzOverflow="overflow">
                    <a:lnL w="25400" cap="flat" cmpd="sng" algn="ctr">
                      <a:solidFill>
                        <a:srgbClr val="000000"/>
                      </a:solidFill>
                      <a:prstDash val="solid"/>
                      <a:round/>
                      <a:headEnd type="none" w="med" len="med"/>
                      <a:tailEnd type="none" w="med" len="med"/>
                    </a:lnL>
                    <a:lnR>
                      <a:noFill/>
                    </a:lnR>
                    <a:lnT>
                      <a:noFill/>
                    </a:lnT>
                    <a:lnB w="254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ase" latinLnBrk="0" hangingPunct="1">
                        <a:lnSpc>
                          <a:spcPct val="5000"/>
                        </a:lnSpc>
                        <a:spcBef>
                          <a:spcPct val="0"/>
                        </a:spcBef>
                        <a:spcAft>
                          <a:spcPct val="0"/>
                        </a:spcAft>
                        <a:buClrTx/>
                        <a:buSzTx/>
                        <a:buFontTx/>
                        <a:buNone/>
                        <a:tabLst/>
                      </a:pPr>
                      <a:r>
                        <a:rPr kumimoji="0" lang="en-US" sz="1000" b="0" i="0" u="none" strike="noStrike" cap="none" normalizeH="0" baseline="0" smtClean="0">
                          <a:ln>
                            <a:noFill/>
                          </a:ln>
                          <a:solidFill>
                            <a:schemeClr val="tx1"/>
                          </a:solidFill>
                          <a:effectLst/>
                          <a:latin typeface="Arial" charset="0"/>
                          <a:ea typeface="Times New Roman" pitchFamily="18" charset="0"/>
                          <a:cs typeface="Arial" charset="0"/>
                        </a:rPr>
                        <a:t>24</a:t>
                      </a:r>
                    </a:p>
                  </a:txBody>
                  <a:tcPr marL="90000" marR="90000" marT="46800" marB="46800" anchor="b" horzOverflow="overflow">
                    <a:lnL>
                      <a:noFill/>
                    </a:lnL>
                    <a:lnR>
                      <a:noFill/>
                    </a:lnR>
                    <a:lnT>
                      <a:noFill/>
                    </a:lnT>
                    <a:lnB>
                      <a:noFill/>
                    </a:lnB>
                    <a:lnTlToBr>
                      <a:noFill/>
                    </a:lnTlToBr>
                    <a:lnBlToTr>
                      <a:noFill/>
                    </a:lnBlToTr>
                    <a:noFill/>
                  </a:tcPr>
                </a:tc>
                <a:tc>
                  <a:txBody>
                    <a:bodyPr/>
                    <a:lstStyle/>
                    <a:p>
                      <a:pPr marL="342900" marR="0" lvl="0" indent="-342900" algn="r" defTabSz="914400" rtl="0" eaLnBrk="1" fontAlgn="base" latinLnBrk="0" hangingPunct="1">
                        <a:lnSpc>
                          <a:spcPct val="5000"/>
                        </a:lnSpc>
                        <a:spcBef>
                          <a:spcPct val="0"/>
                        </a:spcBef>
                        <a:spcAft>
                          <a:spcPct val="0"/>
                        </a:spcAft>
                        <a:buClrTx/>
                        <a:buSzTx/>
                        <a:buFontTx/>
                        <a:buNone/>
                        <a:tabLst/>
                      </a:pPr>
                      <a:r>
                        <a:rPr kumimoji="0" lang="en-US" sz="1000" b="0" i="0" u="none" strike="noStrike" cap="none" normalizeH="0" baseline="0" smtClean="0">
                          <a:ln>
                            <a:noFill/>
                          </a:ln>
                          <a:solidFill>
                            <a:schemeClr val="tx1"/>
                          </a:solidFill>
                          <a:effectLst/>
                          <a:latin typeface="Arial" charset="0"/>
                          <a:ea typeface="Times New Roman" pitchFamily="18" charset="0"/>
                          <a:cs typeface="Arial" charset="0"/>
                        </a:rPr>
                        <a:t>26</a:t>
                      </a:r>
                    </a:p>
                  </a:txBody>
                  <a:tcPr marL="90000" marR="90000" marT="46800" marB="46800" anchor="b" horzOverflow="overflow">
                    <a:lnL>
                      <a:noFill/>
                    </a:lnL>
                    <a:lnR>
                      <a:noFill/>
                    </a:lnR>
                    <a:lnT>
                      <a:noFill/>
                    </a:lnT>
                    <a:lnB>
                      <a:noFill/>
                    </a:lnB>
                    <a:lnTlToBr>
                      <a:noFill/>
                    </a:lnTlToBr>
                    <a:lnBlToTr>
                      <a:noFill/>
                    </a:lnBlToTr>
                    <a:solidFill>
                      <a:srgbClr val="FF6600"/>
                    </a:solidFill>
                  </a:tcPr>
                </a:tc>
                <a:tc>
                  <a:txBody>
                    <a:bodyPr/>
                    <a:lstStyle/>
                    <a:p>
                      <a:pPr marL="342900" marR="0" lvl="0" indent="-342900" algn="r" defTabSz="914400" rtl="0" eaLnBrk="1" fontAlgn="base" latinLnBrk="0" hangingPunct="1">
                        <a:lnSpc>
                          <a:spcPct val="5000"/>
                        </a:lnSpc>
                        <a:spcBef>
                          <a:spcPct val="0"/>
                        </a:spcBef>
                        <a:spcAft>
                          <a:spcPct val="0"/>
                        </a:spcAft>
                        <a:buClrTx/>
                        <a:buSzTx/>
                        <a:buFontTx/>
                        <a:buNone/>
                        <a:tabLst/>
                      </a:pPr>
                      <a:r>
                        <a:rPr kumimoji="0" lang="en-US" sz="1000" b="0" i="0" u="none" strike="noStrike" cap="none" normalizeH="0" baseline="0" smtClean="0">
                          <a:ln>
                            <a:noFill/>
                          </a:ln>
                          <a:solidFill>
                            <a:schemeClr val="tx1"/>
                          </a:solidFill>
                          <a:effectLst/>
                          <a:latin typeface="Arial" charset="0"/>
                          <a:ea typeface="Times New Roman" pitchFamily="18" charset="0"/>
                          <a:cs typeface="Arial" charset="0"/>
                        </a:rPr>
                        <a:t>30</a:t>
                      </a:r>
                    </a:p>
                  </a:txBody>
                  <a:tcPr marL="90000" marR="90000" marT="46800" marB="46800" anchor="b" horzOverflow="overflow">
                    <a:lnL>
                      <a:noFill/>
                    </a:lnL>
                    <a:lnR>
                      <a:noFill/>
                    </a:lnR>
                    <a:lnT>
                      <a:noFill/>
                    </a:lnT>
                    <a:lnB>
                      <a:noFill/>
                    </a:lnB>
                    <a:lnTlToBr>
                      <a:noFill/>
                    </a:lnTlToBr>
                    <a:lnBlToTr>
                      <a:noFill/>
                    </a:lnBlToTr>
                    <a:solidFill>
                      <a:srgbClr val="FF6600"/>
                    </a:solidFill>
                  </a:tcPr>
                </a:tc>
                <a:tc>
                  <a:txBody>
                    <a:bodyPr/>
                    <a:lstStyle/>
                    <a:p>
                      <a:pPr marL="342900" marR="0" lvl="0" indent="-342900" algn="r" defTabSz="914400" rtl="0" eaLnBrk="1" fontAlgn="base" latinLnBrk="0" hangingPunct="1">
                        <a:lnSpc>
                          <a:spcPct val="5000"/>
                        </a:lnSpc>
                        <a:spcBef>
                          <a:spcPct val="0"/>
                        </a:spcBef>
                        <a:spcAft>
                          <a:spcPct val="0"/>
                        </a:spcAft>
                        <a:buClrTx/>
                        <a:buSzTx/>
                        <a:buFontTx/>
                        <a:buNone/>
                        <a:tabLst/>
                      </a:pPr>
                      <a:r>
                        <a:rPr kumimoji="0" lang="en-US" sz="1000" b="0" i="0" u="none" strike="noStrike" cap="none" normalizeH="0" baseline="0" smtClean="0">
                          <a:ln>
                            <a:noFill/>
                          </a:ln>
                          <a:solidFill>
                            <a:schemeClr val="tx1"/>
                          </a:solidFill>
                          <a:effectLst/>
                          <a:latin typeface="Arial" charset="0"/>
                          <a:ea typeface="Times New Roman" pitchFamily="18" charset="0"/>
                          <a:cs typeface="Arial" charset="0"/>
                        </a:rPr>
                        <a:t>30</a:t>
                      </a:r>
                    </a:p>
                  </a:txBody>
                  <a:tcPr marL="90000" marR="90000" marT="46800" marB="46800" anchor="b" horzOverflow="overflow">
                    <a:lnL>
                      <a:noFill/>
                    </a:lnL>
                    <a:lnR>
                      <a:noFill/>
                    </a:lnR>
                    <a:lnT>
                      <a:noFill/>
                    </a:lnT>
                    <a:lnB>
                      <a:noFill/>
                    </a:lnB>
                    <a:lnTlToBr>
                      <a:noFill/>
                    </a:lnTlToBr>
                    <a:lnBlToTr>
                      <a:noFill/>
                    </a:lnBlToTr>
                    <a:solidFill>
                      <a:srgbClr val="FF0000"/>
                    </a:solidFill>
                  </a:tcPr>
                </a:tc>
                <a:tc>
                  <a:txBody>
                    <a:bodyPr/>
                    <a:lstStyle/>
                    <a:p>
                      <a:pPr marL="342900" marR="0" lvl="0" indent="-342900" algn="r" defTabSz="914400" rtl="0" eaLnBrk="1" fontAlgn="base" latinLnBrk="0" hangingPunct="1">
                        <a:lnSpc>
                          <a:spcPct val="5000"/>
                        </a:lnSpc>
                        <a:spcBef>
                          <a:spcPct val="0"/>
                        </a:spcBef>
                        <a:spcAft>
                          <a:spcPct val="0"/>
                        </a:spcAft>
                        <a:buClrTx/>
                        <a:buSzTx/>
                        <a:buFontTx/>
                        <a:buNone/>
                        <a:tabLst/>
                      </a:pPr>
                      <a:r>
                        <a:rPr kumimoji="0" lang="en-US" sz="1000" b="0" i="0" u="none" strike="noStrike" cap="none" normalizeH="0" baseline="0" smtClean="0">
                          <a:ln>
                            <a:noFill/>
                          </a:ln>
                          <a:solidFill>
                            <a:schemeClr val="tx1"/>
                          </a:solidFill>
                          <a:effectLst/>
                          <a:latin typeface="Arial" charset="0"/>
                          <a:ea typeface="Times New Roman" pitchFamily="18" charset="0"/>
                          <a:cs typeface="Arial" charset="0"/>
                        </a:rPr>
                        <a:t>31</a:t>
                      </a:r>
                    </a:p>
                  </a:txBody>
                  <a:tcPr marL="90000" marR="90000" marT="46800" marB="46800" anchor="b" horzOverflow="overflow">
                    <a:lnL>
                      <a:noFill/>
                    </a:lnL>
                    <a:lnR w="12700" cap="flat" cmpd="sng" algn="ctr">
                      <a:solidFill>
                        <a:schemeClr val="tx1"/>
                      </a:solidFill>
                      <a:prstDash val="solid"/>
                      <a:round/>
                      <a:headEnd type="none" w="med" len="med"/>
                      <a:tailEnd type="none" w="med" len="med"/>
                    </a:lnR>
                    <a:lnT>
                      <a:noFill/>
                    </a:lnT>
                    <a:lnB>
                      <a:noFill/>
                    </a:lnB>
                    <a:lnTlToBr>
                      <a:noFill/>
                    </a:lnTlToBr>
                    <a:lnBlToTr>
                      <a:noFill/>
                    </a:lnBlToTr>
                    <a:solidFill>
                      <a:srgbClr val="FF0000"/>
                    </a:solidFill>
                  </a:tcPr>
                </a:tc>
              </a:tr>
              <a:tr h="0">
                <a:tc>
                  <a:txBody>
                    <a:bodyPr/>
                    <a:lstStyle/>
                    <a:p>
                      <a:pPr marL="342900" marR="0" lvl="0" indent="-342900" algn="r" defTabSz="914400" rtl="0" eaLnBrk="1" fontAlgn="base" latinLnBrk="0" hangingPunct="1">
                        <a:lnSpc>
                          <a:spcPct val="5000"/>
                        </a:lnSpc>
                        <a:spcBef>
                          <a:spcPct val="0"/>
                        </a:spcBef>
                        <a:spcAft>
                          <a:spcPct val="0"/>
                        </a:spcAft>
                        <a:buClrTx/>
                        <a:buSzTx/>
                        <a:buFontTx/>
                        <a:buNone/>
                        <a:tabLst/>
                      </a:pPr>
                      <a:r>
                        <a:rPr kumimoji="0" lang="en-US" sz="1000" b="0" i="0" u="none" strike="noStrike" cap="none" normalizeH="0" baseline="0" smtClean="0">
                          <a:ln>
                            <a:noFill/>
                          </a:ln>
                          <a:solidFill>
                            <a:schemeClr val="tx1"/>
                          </a:solidFill>
                          <a:effectLst/>
                          <a:latin typeface="Arial" charset="0"/>
                          <a:ea typeface="Times New Roman" pitchFamily="18" charset="0"/>
                          <a:cs typeface="Arial" charset="0"/>
                        </a:rPr>
                        <a:t>31</a:t>
                      </a:r>
                    </a:p>
                  </a:txBody>
                  <a:tcPr marL="90000" marR="90000" marT="46800" marB="46800" anchor="b" horzOverflow="overflow">
                    <a:lnL w="12700" cap="flat" cmpd="sng" algn="ctr">
                      <a:solidFill>
                        <a:schemeClr val="tx1"/>
                      </a:solidFill>
                      <a:prstDash val="solid"/>
                      <a:round/>
                      <a:headEnd type="none" w="med" len="med"/>
                      <a:tailEnd type="none" w="med" len="med"/>
                    </a:lnL>
                    <a:lnR>
                      <a:noFill/>
                    </a:lnR>
                    <a:lnT>
                      <a:noFill/>
                    </a:lnT>
                    <a:lnB>
                      <a:noFill/>
                    </a:lnB>
                    <a:lnTlToBr>
                      <a:noFill/>
                    </a:lnTlToBr>
                    <a:lnBlToTr>
                      <a:noFill/>
                    </a:lnBlToTr>
                    <a:noFill/>
                  </a:tcPr>
                </a:tc>
                <a:tc>
                  <a:txBody>
                    <a:bodyPr/>
                    <a:lstStyle/>
                    <a:p>
                      <a:pPr marL="342900" marR="0" lvl="0" indent="-342900" algn="r" defTabSz="914400" rtl="0" eaLnBrk="1" fontAlgn="base" latinLnBrk="0" hangingPunct="1">
                        <a:lnSpc>
                          <a:spcPct val="5000"/>
                        </a:lnSpc>
                        <a:spcBef>
                          <a:spcPct val="0"/>
                        </a:spcBef>
                        <a:spcAft>
                          <a:spcPct val="0"/>
                        </a:spcAft>
                        <a:buClrTx/>
                        <a:buSzTx/>
                        <a:buFontTx/>
                        <a:buNone/>
                        <a:tabLst/>
                      </a:pPr>
                      <a:r>
                        <a:rPr kumimoji="0" lang="en-US" sz="1000" b="0" i="0" u="none" strike="noStrike" cap="none" normalizeH="0" baseline="0" smtClean="0">
                          <a:ln>
                            <a:noFill/>
                          </a:ln>
                          <a:solidFill>
                            <a:schemeClr val="tx1"/>
                          </a:solidFill>
                          <a:effectLst/>
                          <a:latin typeface="Arial" charset="0"/>
                          <a:ea typeface="Times New Roman" pitchFamily="18" charset="0"/>
                          <a:cs typeface="Arial" charset="0"/>
                        </a:rPr>
                        <a:t>23</a:t>
                      </a:r>
                    </a:p>
                  </a:txBody>
                  <a:tcPr marL="90000" marR="90000" marT="46800" marB="46800" anchor="b" horzOverflow="overflow">
                    <a:lnL>
                      <a:noFill/>
                    </a:lnL>
                    <a:lnR>
                      <a:noFill/>
                    </a:lnR>
                    <a:lnT>
                      <a:noFill/>
                    </a:lnT>
                    <a:lnB>
                      <a:noFill/>
                    </a:lnB>
                    <a:lnTlToBr>
                      <a:noFill/>
                    </a:lnTlToBr>
                    <a:lnBlToTr>
                      <a:noFill/>
                    </a:lnBlToTr>
                    <a:noFill/>
                  </a:tcPr>
                </a:tc>
                <a:tc>
                  <a:txBody>
                    <a:bodyPr/>
                    <a:lstStyle/>
                    <a:p>
                      <a:pPr marL="342900" marR="0" lvl="0" indent="-342900" algn="r" defTabSz="914400" rtl="0" eaLnBrk="1" fontAlgn="base" latinLnBrk="0" hangingPunct="1">
                        <a:lnSpc>
                          <a:spcPct val="5000"/>
                        </a:lnSpc>
                        <a:spcBef>
                          <a:spcPct val="0"/>
                        </a:spcBef>
                        <a:spcAft>
                          <a:spcPct val="0"/>
                        </a:spcAft>
                        <a:buClrTx/>
                        <a:buSzTx/>
                        <a:buFontTx/>
                        <a:buNone/>
                        <a:tabLst/>
                      </a:pPr>
                      <a:r>
                        <a:rPr kumimoji="0" lang="en-US" sz="1000" b="0" i="0" u="none" strike="noStrike" cap="none" normalizeH="0" baseline="0" smtClean="0">
                          <a:ln>
                            <a:noFill/>
                          </a:ln>
                          <a:solidFill>
                            <a:schemeClr val="tx1"/>
                          </a:solidFill>
                          <a:effectLst/>
                          <a:latin typeface="Arial" charset="0"/>
                          <a:ea typeface="Times New Roman" pitchFamily="18" charset="0"/>
                          <a:cs typeface="Arial" charset="0"/>
                        </a:rPr>
                        <a:t>24</a:t>
                      </a:r>
                    </a:p>
                  </a:txBody>
                  <a:tcPr marL="90000" marR="90000" marT="46800" marB="46800" anchor="b" horzOverflow="overflow">
                    <a:lnL>
                      <a:noFill/>
                    </a:lnL>
                    <a:lnR>
                      <a:noFill/>
                    </a:lnR>
                    <a:lnT>
                      <a:noFill/>
                    </a:lnT>
                    <a:lnB>
                      <a:noFill/>
                    </a:lnB>
                    <a:lnTlToBr>
                      <a:noFill/>
                    </a:lnTlToBr>
                    <a:lnBlToTr>
                      <a:noFill/>
                    </a:lnBlToTr>
                    <a:noFill/>
                  </a:tcPr>
                </a:tc>
                <a:tc>
                  <a:txBody>
                    <a:bodyPr/>
                    <a:lstStyle/>
                    <a:p>
                      <a:pPr marL="342900" marR="0" lvl="0" indent="-342900" algn="r" defTabSz="914400" rtl="0" eaLnBrk="1" fontAlgn="base" latinLnBrk="0" hangingPunct="1">
                        <a:lnSpc>
                          <a:spcPct val="5000"/>
                        </a:lnSpc>
                        <a:spcBef>
                          <a:spcPct val="0"/>
                        </a:spcBef>
                        <a:spcAft>
                          <a:spcPct val="0"/>
                        </a:spcAft>
                        <a:buClrTx/>
                        <a:buSzTx/>
                        <a:buFontTx/>
                        <a:buNone/>
                        <a:tabLst/>
                      </a:pPr>
                      <a:r>
                        <a:rPr kumimoji="0" lang="en-US" sz="1000" b="0" i="0" u="none" strike="noStrike" cap="none" normalizeH="0" baseline="0" smtClean="0">
                          <a:ln>
                            <a:noFill/>
                          </a:ln>
                          <a:solidFill>
                            <a:schemeClr val="tx1"/>
                          </a:solidFill>
                          <a:effectLst/>
                          <a:latin typeface="Arial" charset="0"/>
                          <a:ea typeface="Times New Roman" pitchFamily="18" charset="0"/>
                          <a:cs typeface="Arial" charset="0"/>
                        </a:rPr>
                        <a:t>26</a:t>
                      </a:r>
                    </a:p>
                  </a:txBody>
                  <a:tcPr marL="90000" marR="90000" marT="46800" marB="46800" anchor="b" horzOverflow="overflow">
                    <a:lnL>
                      <a:noFill/>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a:noFill/>
                    </a:lnB>
                    <a:lnTlToBr>
                      <a:noFill/>
                    </a:lnTlToBr>
                    <a:lnBlToTr>
                      <a:noFill/>
                    </a:lnBlToTr>
                    <a:solidFill>
                      <a:srgbClr val="FF6600"/>
                    </a:solidFill>
                  </a:tcPr>
                </a:tc>
                <a:tc>
                  <a:txBody>
                    <a:bodyPr/>
                    <a:lstStyle/>
                    <a:p>
                      <a:pPr marL="342900" marR="0" lvl="0" indent="-342900" algn="r" defTabSz="914400" rtl="0" eaLnBrk="1" fontAlgn="base" latinLnBrk="0" hangingPunct="1">
                        <a:lnSpc>
                          <a:spcPct val="5000"/>
                        </a:lnSpc>
                        <a:spcBef>
                          <a:spcPct val="0"/>
                        </a:spcBef>
                        <a:spcAft>
                          <a:spcPct val="0"/>
                        </a:spcAft>
                        <a:buClrTx/>
                        <a:buSzTx/>
                        <a:buFontTx/>
                        <a:buNone/>
                        <a:tabLst/>
                      </a:pPr>
                      <a:r>
                        <a:rPr kumimoji="0" lang="en-US" sz="1000" b="0" i="0" u="none" strike="noStrike" cap="none" normalizeH="0" baseline="0" smtClean="0">
                          <a:ln>
                            <a:noFill/>
                          </a:ln>
                          <a:solidFill>
                            <a:schemeClr val="tx1"/>
                          </a:solidFill>
                          <a:effectLst/>
                          <a:latin typeface="Arial" charset="0"/>
                          <a:ea typeface="Times New Roman" pitchFamily="18" charset="0"/>
                          <a:cs typeface="Arial" charset="0"/>
                        </a:rPr>
                        <a:t>27</a:t>
                      </a:r>
                    </a:p>
                  </a:txBody>
                  <a:tcPr marL="90000" marR="90000" marT="46800" marB="46800" anchor="b" horzOverflow="overflow">
                    <a:lnL w="25400" cap="flat" cmpd="sng" algn="ctr">
                      <a:solidFill>
                        <a:srgbClr val="000000"/>
                      </a:solidFill>
                      <a:prstDash val="solid"/>
                      <a:round/>
                      <a:headEnd type="none" w="med" len="med"/>
                      <a:tailEnd type="none" w="med" len="med"/>
                    </a:lnL>
                    <a:lnR>
                      <a:noFill/>
                    </a:lnR>
                    <a:lnT>
                      <a:noFill/>
                    </a:lnT>
                    <a:lnB w="25400" cap="flat" cmpd="sng" algn="ctr">
                      <a:solidFill>
                        <a:srgbClr val="000000"/>
                      </a:solidFill>
                      <a:prstDash val="solid"/>
                      <a:round/>
                      <a:headEnd type="none" w="med" len="med"/>
                      <a:tailEnd type="none" w="med" len="med"/>
                    </a:lnB>
                    <a:lnTlToBr>
                      <a:noFill/>
                    </a:lnTlToBr>
                    <a:lnBlToTr>
                      <a:noFill/>
                    </a:lnBlToTr>
                    <a:solidFill>
                      <a:srgbClr val="FF6600"/>
                    </a:solidFill>
                  </a:tcPr>
                </a:tc>
                <a:tc>
                  <a:txBody>
                    <a:bodyPr/>
                    <a:lstStyle/>
                    <a:p>
                      <a:pPr marL="342900" marR="0" lvl="0" indent="-342900" algn="r" defTabSz="914400" rtl="0" eaLnBrk="1" fontAlgn="base" latinLnBrk="0" hangingPunct="1">
                        <a:lnSpc>
                          <a:spcPct val="5000"/>
                        </a:lnSpc>
                        <a:spcBef>
                          <a:spcPct val="0"/>
                        </a:spcBef>
                        <a:spcAft>
                          <a:spcPct val="0"/>
                        </a:spcAft>
                        <a:buClrTx/>
                        <a:buSzTx/>
                        <a:buFontTx/>
                        <a:buNone/>
                        <a:tabLst/>
                      </a:pPr>
                      <a:r>
                        <a:rPr kumimoji="0" lang="en-US" sz="1000" b="0" i="0" u="none" strike="noStrike" cap="none" normalizeH="0" baseline="0" smtClean="0">
                          <a:ln>
                            <a:noFill/>
                          </a:ln>
                          <a:solidFill>
                            <a:schemeClr val="tx1"/>
                          </a:solidFill>
                          <a:effectLst/>
                          <a:latin typeface="Arial" charset="0"/>
                          <a:ea typeface="Times New Roman" pitchFamily="18" charset="0"/>
                          <a:cs typeface="Arial" charset="0"/>
                        </a:rPr>
                        <a:t>27</a:t>
                      </a:r>
                    </a:p>
                  </a:txBody>
                  <a:tcPr marL="90000" marR="90000" marT="46800" marB="46800" anchor="b" horzOverflow="overflow">
                    <a:lnL>
                      <a:noFill/>
                    </a:lnL>
                    <a:lnR>
                      <a:noFill/>
                    </a:lnR>
                    <a:lnT>
                      <a:noFill/>
                    </a:lnT>
                    <a:lnB>
                      <a:noFill/>
                    </a:lnB>
                    <a:lnTlToBr>
                      <a:noFill/>
                    </a:lnTlToBr>
                    <a:lnBlToTr>
                      <a:noFill/>
                    </a:lnBlToTr>
                    <a:solidFill>
                      <a:srgbClr val="FF6600"/>
                    </a:solidFill>
                  </a:tcPr>
                </a:tc>
                <a:tc>
                  <a:txBody>
                    <a:bodyPr/>
                    <a:lstStyle/>
                    <a:p>
                      <a:pPr marL="342900" marR="0" lvl="0" indent="-342900" algn="r" defTabSz="914400" rtl="0" eaLnBrk="1" fontAlgn="base" latinLnBrk="0" hangingPunct="1">
                        <a:lnSpc>
                          <a:spcPct val="5000"/>
                        </a:lnSpc>
                        <a:spcBef>
                          <a:spcPct val="0"/>
                        </a:spcBef>
                        <a:spcAft>
                          <a:spcPct val="0"/>
                        </a:spcAft>
                        <a:buClrTx/>
                        <a:buSzTx/>
                        <a:buFontTx/>
                        <a:buNone/>
                        <a:tabLst/>
                      </a:pPr>
                      <a:r>
                        <a:rPr kumimoji="0" lang="en-US" sz="1000" b="0" i="0" u="none" strike="noStrike" cap="none" normalizeH="0" baseline="0" smtClean="0">
                          <a:ln>
                            <a:noFill/>
                          </a:ln>
                          <a:solidFill>
                            <a:schemeClr val="tx1"/>
                          </a:solidFill>
                          <a:effectLst/>
                          <a:latin typeface="Arial" charset="0"/>
                          <a:ea typeface="Times New Roman" pitchFamily="18" charset="0"/>
                          <a:cs typeface="Arial" charset="0"/>
                        </a:rPr>
                        <a:t>26</a:t>
                      </a:r>
                    </a:p>
                  </a:txBody>
                  <a:tcPr marL="90000" marR="90000" marT="46800" marB="46800" anchor="b" horzOverflow="overflow">
                    <a:lnL>
                      <a:noFill/>
                    </a:lnL>
                    <a:lnR>
                      <a:noFill/>
                    </a:lnR>
                    <a:lnT>
                      <a:noFill/>
                    </a:lnT>
                    <a:lnB>
                      <a:noFill/>
                    </a:lnB>
                    <a:lnTlToBr>
                      <a:noFill/>
                    </a:lnTlToBr>
                    <a:lnBlToTr>
                      <a:noFill/>
                    </a:lnBlToTr>
                    <a:solidFill>
                      <a:srgbClr val="FF6600"/>
                    </a:solidFill>
                  </a:tcPr>
                </a:tc>
                <a:tc>
                  <a:txBody>
                    <a:bodyPr/>
                    <a:lstStyle/>
                    <a:p>
                      <a:pPr marL="342900" marR="0" lvl="0" indent="-342900" algn="r" defTabSz="914400" rtl="0" eaLnBrk="1" fontAlgn="base" latinLnBrk="0" hangingPunct="1">
                        <a:lnSpc>
                          <a:spcPct val="5000"/>
                        </a:lnSpc>
                        <a:spcBef>
                          <a:spcPct val="0"/>
                        </a:spcBef>
                        <a:spcAft>
                          <a:spcPct val="0"/>
                        </a:spcAft>
                        <a:buClrTx/>
                        <a:buSzTx/>
                        <a:buFontTx/>
                        <a:buNone/>
                        <a:tabLst/>
                      </a:pPr>
                      <a:r>
                        <a:rPr kumimoji="0" lang="en-US" sz="1000" b="0" i="0" u="none" strike="noStrike" cap="none" normalizeH="0" baseline="0" smtClean="0">
                          <a:ln>
                            <a:noFill/>
                          </a:ln>
                          <a:solidFill>
                            <a:schemeClr val="tx1"/>
                          </a:solidFill>
                          <a:effectLst/>
                          <a:latin typeface="Arial" charset="0"/>
                          <a:ea typeface="Times New Roman" pitchFamily="18" charset="0"/>
                          <a:cs typeface="Arial" charset="0"/>
                        </a:rPr>
                        <a:t>27</a:t>
                      </a:r>
                    </a:p>
                  </a:txBody>
                  <a:tcPr marL="90000" marR="90000" marT="46800" marB="46800" anchor="b" horzOverflow="overflow">
                    <a:lnL>
                      <a:noFill/>
                    </a:lnL>
                    <a:lnR>
                      <a:noFill/>
                    </a:lnR>
                    <a:lnT>
                      <a:noFill/>
                    </a:lnT>
                    <a:lnB>
                      <a:noFill/>
                    </a:lnB>
                    <a:lnTlToBr>
                      <a:noFill/>
                    </a:lnTlToBr>
                    <a:lnBlToTr>
                      <a:noFill/>
                    </a:lnBlToTr>
                    <a:solidFill>
                      <a:srgbClr val="FF6600"/>
                    </a:solidFill>
                  </a:tcPr>
                </a:tc>
                <a:tc>
                  <a:txBody>
                    <a:bodyPr/>
                    <a:lstStyle/>
                    <a:p>
                      <a:pPr marL="342900" marR="0" lvl="0" indent="-342900" algn="r" defTabSz="914400" rtl="0" eaLnBrk="1" fontAlgn="base" latinLnBrk="0" hangingPunct="1">
                        <a:lnSpc>
                          <a:spcPct val="5000"/>
                        </a:lnSpc>
                        <a:spcBef>
                          <a:spcPct val="0"/>
                        </a:spcBef>
                        <a:spcAft>
                          <a:spcPct val="0"/>
                        </a:spcAft>
                        <a:buClrTx/>
                        <a:buSzTx/>
                        <a:buFontTx/>
                        <a:buNone/>
                        <a:tabLst/>
                      </a:pPr>
                      <a:r>
                        <a:rPr kumimoji="0" lang="en-US" sz="1000" b="0" i="0" u="none" strike="noStrike" cap="none" normalizeH="0" baseline="0" smtClean="0">
                          <a:ln>
                            <a:noFill/>
                          </a:ln>
                          <a:solidFill>
                            <a:schemeClr val="tx1"/>
                          </a:solidFill>
                          <a:effectLst/>
                          <a:latin typeface="Arial" charset="0"/>
                          <a:ea typeface="Times New Roman" pitchFamily="18" charset="0"/>
                          <a:cs typeface="Arial" charset="0"/>
                        </a:rPr>
                        <a:t>30</a:t>
                      </a:r>
                    </a:p>
                  </a:txBody>
                  <a:tcPr marL="90000" marR="90000" marT="46800" marB="46800" anchor="b" horzOverflow="overflow">
                    <a:lnL>
                      <a:noFill/>
                    </a:lnL>
                    <a:lnR w="12700" cap="flat" cmpd="sng" algn="ctr">
                      <a:solidFill>
                        <a:schemeClr val="tx1"/>
                      </a:solidFill>
                      <a:prstDash val="solid"/>
                      <a:round/>
                      <a:headEnd type="none" w="med" len="med"/>
                      <a:tailEnd type="none" w="med" len="med"/>
                    </a:lnR>
                    <a:lnT>
                      <a:noFill/>
                    </a:lnT>
                    <a:lnB>
                      <a:noFill/>
                    </a:lnB>
                    <a:lnTlToBr>
                      <a:noFill/>
                    </a:lnTlToBr>
                    <a:lnBlToTr>
                      <a:noFill/>
                    </a:lnBlToTr>
                    <a:solidFill>
                      <a:srgbClr val="FF6600"/>
                    </a:solidFill>
                  </a:tcPr>
                </a:tc>
              </a:tr>
              <a:tr h="0">
                <a:tc>
                  <a:txBody>
                    <a:bodyPr/>
                    <a:lstStyle/>
                    <a:p>
                      <a:pPr marL="342900" marR="0" lvl="0" indent="-342900" algn="r" defTabSz="914400" rtl="0" eaLnBrk="1" fontAlgn="base" latinLnBrk="0" hangingPunct="1">
                        <a:lnSpc>
                          <a:spcPct val="5000"/>
                        </a:lnSpc>
                        <a:spcBef>
                          <a:spcPct val="0"/>
                        </a:spcBef>
                        <a:spcAft>
                          <a:spcPct val="0"/>
                        </a:spcAft>
                        <a:buClrTx/>
                        <a:buSzTx/>
                        <a:buFontTx/>
                        <a:buNone/>
                        <a:tabLst/>
                      </a:pPr>
                      <a:r>
                        <a:rPr kumimoji="0" lang="en-US" sz="1000" b="0" i="0" u="none" strike="noStrike" cap="none" normalizeH="0" baseline="0" smtClean="0">
                          <a:ln>
                            <a:noFill/>
                          </a:ln>
                          <a:solidFill>
                            <a:schemeClr val="tx1"/>
                          </a:solidFill>
                          <a:effectLst/>
                          <a:latin typeface="Arial" charset="0"/>
                          <a:ea typeface="Times New Roman" pitchFamily="18" charset="0"/>
                          <a:cs typeface="Arial" charset="0"/>
                        </a:rPr>
                        <a:t>32</a:t>
                      </a:r>
                    </a:p>
                  </a:txBody>
                  <a:tcPr marL="90000" marR="90000" marT="46800" marB="46800" anchor="b" horzOverflow="overflow">
                    <a:lnL w="12700" cap="flat" cmpd="sng" algn="ctr">
                      <a:solidFill>
                        <a:schemeClr val="tx1"/>
                      </a:solidFill>
                      <a:prstDash val="solid"/>
                      <a:round/>
                      <a:headEnd type="none" w="med" len="med"/>
                      <a:tailEnd type="none" w="med" len="med"/>
                    </a:lnL>
                    <a:lnR>
                      <a:noFill/>
                    </a:lnR>
                    <a:lnT>
                      <a:noFill/>
                    </a:lnT>
                    <a:lnB>
                      <a:noFill/>
                    </a:lnB>
                    <a:lnTlToBr>
                      <a:noFill/>
                    </a:lnTlToBr>
                    <a:lnBlToTr>
                      <a:noFill/>
                    </a:lnBlToTr>
                    <a:noFill/>
                  </a:tcPr>
                </a:tc>
                <a:tc>
                  <a:txBody>
                    <a:bodyPr/>
                    <a:lstStyle/>
                    <a:p>
                      <a:pPr marL="342900" marR="0" lvl="0" indent="-342900" algn="r" defTabSz="914400" rtl="0" eaLnBrk="1" fontAlgn="base" latinLnBrk="0" hangingPunct="1">
                        <a:lnSpc>
                          <a:spcPct val="5000"/>
                        </a:lnSpc>
                        <a:spcBef>
                          <a:spcPct val="0"/>
                        </a:spcBef>
                        <a:spcAft>
                          <a:spcPct val="0"/>
                        </a:spcAft>
                        <a:buClrTx/>
                        <a:buSzTx/>
                        <a:buFontTx/>
                        <a:buNone/>
                        <a:tabLst/>
                      </a:pPr>
                      <a:r>
                        <a:rPr kumimoji="0" lang="en-US" sz="1000" b="0" i="0" u="none" strike="noStrike" cap="none" normalizeH="0" baseline="0" smtClean="0">
                          <a:ln>
                            <a:noFill/>
                          </a:ln>
                          <a:solidFill>
                            <a:schemeClr val="tx1"/>
                          </a:solidFill>
                          <a:effectLst/>
                          <a:latin typeface="Arial" charset="0"/>
                          <a:ea typeface="Times New Roman" pitchFamily="18" charset="0"/>
                          <a:cs typeface="Arial" charset="0"/>
                        </a:rPr>
                        <a:t>24</a:t>
                      </a:r>
                    </a:p>
                  </a:txBody>
                  <a:tcPr marL="90000" marR="90000" marT="46800" marB="46800" anchor="b" horzOverflow="overflow">
                    <a:lnL>
                      <a:noFill/>
                    </a:lnL>
                    <a:lnR>
                      <a:noFill/>
                    </a:lnR>
                    <a:lnT>
                      <a:noFill/>
                    </a:lnT>
                    <a:lnB>
                      <a:noFill/>
                    </a:lnB>
                    <a:lnTlToBr>
                      <a:noFill/>
                    </a:lnTlToBr>
                    <a:lnBlToTr>
                      <a:noFill/>
                    </a:lnBlToTr>
                    <a:noFill/>
                  </a:tcPr>
                </a:tc>
                <a:tc>
                  <a:txBody>
                    <a:bodyPr/>
                    <a:lstStyle/>
                    <a:p>
                      <a:pPr marL="342900" marR="0" lvl="0" indent="-342900" algn="r" defTabSz="914400" rtl="0" eaLnBrk="1" fontAlgn="base" latinLnBrk="0" hangingPunct="1">
                        <a:lnSpc>
                          <a:spcPct val="5000"/>
                        </a:lnSpc>
                        <a:spcBef>
                          <a:spcPct val="0"/>
                        </a:spcBef>
                        <a:spcAft>
                          <a:spcPct val="0"/>
                        </a:spcAft>
                        <a:buClrTx/>
                        <a:buSzTx/>
                        <a:buFontTx/>
                        <a:buNone/>
                        <a:tabLst/>
                      </a:pPr>
                      <a:r>
                        <a:rPr kumimoji="0" lang="en-US" sz="1000" b="0" i="0" u="none" strike="noStrike" cap="none" normalizeH="0" baseline="0" smtClean="0">
                          <a:ln>
                            <a:noFill/>
                          </a:ln>
                          <a:solidFill>
                            <a:schemeClr val="tx1"/>
                          </a:solidFill>
                          <a:effectLst/>
                          <a:latin typeface="Arial" charset="0"/>
                          <a:ea typeface="Times New Roman" pitchFamily="18" charset="0"/>
                          <a:cs typeface="Arial" charset="0"/>
                        </a:rPr>
                        <a:t>25</a:t>
                      </a:r>
                    </a:p>
                  </a:txBody>
                  <a:tcPr marL="90000" marR="90000" marT="46800" marB="46800" anchor="b" horzOverflow="overflow">
                    <a:lnL>
                      <a:noFill/>
                    </a:lnL>
                    <a:lnR>
                      <a:noFill/>
                    </a:lnR>
                    <a:lnT>
                      <a:noFill/>
                    </a:lnT>
                    <a:lnB>
                      <a:noFill/>
                    </a:lnB>
                    <a:lnTlToBr>
                      <a:noFill/>
                    </a:lnTlToBr>
                    <a:lnBlToTr>
                      <a:noFill/>
                    </a:lnBlToTr>
                    <a:noFill/>
                  </a:tcPr>
                </a:tc>
                <a:tc>
                  <a:txBody>
                    <a:bodyPr/>
                    <a:lstStyle/>
                    <a:p>
                      <a:pPr marL="342900" marR="0" lvl="0" indent="-342900" algn="r" defTabSz="914400" rtl="0" eaLnBrk="1" fontAlgn="base" latinLnBrk="0" hangingPunct="1">
                        <a:lnSpc>
                          <a:spcPct val="5000"/>
                        </a:lnSpc>
                        <a:spcBef>
                          <a:spcPct val="0"/>
                        </a:spcBef>
                        <a:spcAft>
                          <a:spcPct val="0"/>
                        </a:spcAft>
                        <a:buClrTx/>
                        <a:buSzTx/>
                        <a:buFontTx/>
                        <a:buNone/>
                        <a:tabLst/>
                      </a:pPr>
                      <a:r>
                        <a:rPr kumimoji="0" lang="en-US" sz="1000" b="0" i="0" u="none" strike="noStrike" cap="none" normalizeH="0" baseline="0" smtClean="0">
                          <a:ln>
                            <a:noFill/>
                          </a:ln>
                          <a:solidFill>
                            <a:schemeClr val="tx1"/>
                          </a:solidFill>
                          <a:effectLst/>
                          <a:latin typeface="Arial" charset="0"/>
                          <a:ea typeface="Times New Roman" pitchFamily="18" charset="0"/>
                          <a:cs typeface="Arial" charset="0"/>
                        </a:rPr>
                        <a:t>25</a:t>
                      </a:r>
                    </a:p>
                  </a:txBody>
                  <a:tcPr marL="90000" marR="90000" marT="46800" marB="46800" anchor="b" horzOverflow="overflow">
                    <a:lnL>
                      <a:noFill/>
                    </a:lnL>
                    <a:lnR>
                      <a:noFill/>
                    </a:lnR>
                    <a:lnT>
                      <a:noFill/>
                    </a:lnT>
                    <a:lnB>
                      <a:noFill/>
                    </a:lnB>
                    <a:lnTlToBr>
                      <a:noFill/>
                    </a:lnTlToBr>
                    <a:lnBlToTr>
                      <a:noFill/>
                    </a:lnBlToTr>
                    <a:noFill/>
                  </a:tcPr>
                </a:tc>
                <a:tc>
                  <a:txBody>
                    <a:bodyPr/>
                    <a:lstStyle/>
                    <a:p>
                      <a:pPr marL="342900" marR="0" lvl="0" indent="-342900" algn="r" defTabSz="914400" rtl="0" eaLnBrk="1" fontAlgn="base" latinLnBrk="0" hangingPunct="1">
                        <a:lnSpc>
                          <a:spcPct val="5000"/>
                        </a:lnSpc>
                        <a:spcBef>
                          <a:spcPct val="0"/>
                        </a:spcBef>
                        <a:spcAft>
                          <a:spcPct val="0"/>
                        </a:spcAft>
                        <a:buClrTx/>
                        <a:buSzTx/>
                        <a:buFontTx/>
                        <a:buNone/>
                        <a:tabLst/>
                      </a:pPr>
                      <a:r>
                        <a:rPr kumimoji="0" lang="en-US" sz="1000" b="0" i="0" u="none" strike="noStrike" cap="none" normalizeH="0" baseline="0" smtClean="0">
                          <a:ln>
                            <a:noFill/>
                          </a:ln>
                          <a:solidFill>
                            <a:schemeClr val="tx1"/>
                          </a:solidFill>
                          <a:effectLst/>
                          <a:latin typeface="Arial" charset="0"/>
                          <a:ea typeface="Times New Roman" pitchFamily="18" charset="0"/>
                          <a:cs typeface="Arial" charset="0"/>
                        </a:rPr>
                        <a:t>24</a:t>
                      </a:r>
                    </a:p>
                  </a:txBody>
                  <a:tcPr marL="90000" marR="90000" marT="46800" marB="46800" anchor="b" horzOverflow="overflow">
                    <a:lnL>
                      <a:noFill/>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a:noFill/>
                    </a:lnB>
                    <a:lnTlToBr>
                      <a:noFill/>
                    </a:lnTlToBr>
                    <a:lnBlToTr>
                      <a:noFill/>
                    </a:lnBlToTr>
                    <a:noFill/>
                  </a:tcPr>
                </a:tc>
                <a:tc>
                  <a:txBody>
                    <a:bodyPr/>
                    <a:lstStyle/>
                    <a:p>
                      <a:pPr marL="342900" marR="0" lvl="0" indent="-342900" algn="r" defTabSz="914400" rtl="0" eaLnBrk="1" fontAlgn="base" latinLnBrk="0" hangingPunct="1">
                        <a:lnSpc>
                          <a:spcPct val="5000"/>
                        </a:lnSpc>
                        <a:spcBef>
                          <a:spcPct val="0"/>
                        </a:spcBef>
                        <a:spcAft>
                          <a:spcPct val="0"/>
                        </a:spcAft>
                        <a:buClrTx/>
                        <a:buSzTx/>
                        <a:buFontTx/>
                        <a:buNone/>
                        <a:tabLst/>
                      </a:pPr>
                      <a:r>
                        <a:rPr kumimoji="0" lang="en-US" sz="1000" b="0" i="0" u="none" strike="noStrike" cap="none" normalizeH="0" baseline="0" smtClean="0">
                          <a:ln>
                            <a:noFill/>
                          </a:ln>
                          <a:solidFill>
                            <a:schemeClr val="tx1"/>
                          </a:solidFill>
                          <a:effectLst/>
                          <a:latin typeface="Arial" charset="0"/>
                          <a:ea typeface="Times New Roman" pitchFamily="18" charset="0"/>
                          <a:cs typeface="Arial" charset="0"/>
                        </a:rPr>
                        <a:t>25</a:t>
                      </a:r>
                    </a:p>
                  </a:txBody>
                  <a:tcPr marL="90000" marR="90000" marT="46800" marB="46800" anchor="b" horzOverflow="overflow">
                    <a:lnL w="25400" cap="flat" cmpd="sng" algn="ctr">
                      <a:solidFill>
                        <a:srgbClr val="000000"/>
                      </a:solidFill>
                      <a:prstDash val="solid"/>
                      <a:round/>
                      <a:headEnd type="none" w="med" len="med"/>
                      <a:tailEnd type="none" w="med" len="med"/>
                    </a:lnL>
                    <a:lnR>
                      <a:noFill/>
                    </a:lnR>
                    <a:lnT>
                      <a:noFill/>
                    </a:lnT>
                    <a:lnB w="254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ase" latinLnBrk="0" hangingPunct="1">
                        <a:lnSpc>
                          <a:spcPct val="5000"/>
                        </a:lnSpc>
                        <a:spcBef>
                          <a:spcPct val="0"/>
                        </a:spcBef>
                        <a:spcAft>
                          <a:spcPct val="0"/>
                        </a:spcAft>
                        <a:buClrTx/>
                        <a:buSzTx/>
                        <a:buFontTx/>
                        <a:buNone/>
                        <a:tabLst/>
                      </a:pPr>
                      <a:r>
                        <a:rPr kumimoji="0" lang="en-US" sz="1000" b="0" i="0" u="none" strike="noStrike" cap="none" normalizeH="0" baseline="0" smtClean="0">
                          <a:ln>
                            <a:noFill/>
                          </a:ln>
                          <a:solidFill>
                            <a:schemeClr val="tx1"/>
                          </a:solidFill>
                          <a:effectLst/>
                          <a:latin typeface="Arial" charset="0"/>
                          <a:ea typeface="Times New Roman" pitchFamily="18" charset="0"/>
                          <a:cs typeface="Arial" charset="0"/>
                        </a:rPr>
                        <a:t>27</a:t>
                      </a:r>
                    </a:p>
                  </a:txBody>
                  <a:tcPr marL="90000" marR="90000" marT="46800" marB="46800" anchor="b" horzOverflow="overflow">
                    <a:lnL>
                      <a:noFill/>
                    </a:lnL>
                    <a:lnR>
                      <a:noFill/>
                    </a:lnR>
                    <a:lnT>
                      <a:noFill/>
                    </a:lnT>
                    <a:lnB>
                      <a:noFill/>
                    </a:lnB>
                    <a:lnTlToBr>
                      <a:noFill/>
                    </a:lnTlToBr>
                    <a:lnBlToTr>
                      <a:noFill/>
                    </a:lnBlToTr>
                    <a:solidFill>
                      <a:srgbClr val="FF6600"/>
                    </a:solidFill>
                  </a:tcPr>
                </a:tc>
                <a:tc>
                  <a:txBody>
                    <a:bodyPr/>
                    <a:lstStyle/>
                    <a:p>
                      <a:pPr marL="342900" marR="0" lvl="0" indent="-342900" algn="r" defTabSz="914400" rtl="0" eaLnBrk="1" fontAlgn="base" latinLnBrk="0" hangingPunct="1">
                        <a:lnSpc>
                          <a:spcPct val="5000"/>
                        </a:lnSpc>
                        <a:spcBef>
                          <a:spcPct val="0"/>
                        </a:spcBef>
                        <a:spcAft>
                          <a:spcPct val="0"/>
                        </a:spcAft>
                        <a:buClrTx/>
                        <a:buSzTx/>
                        <a:buFontTx/>
                        <a:buNone/>
                        <a:tabLst/>
                      </a:pPr>
                      <a:r>
                        <a:rPr kumimoji="0" lang="en-US" sz="1000" b="0" i="0" u="none" strike="noStrike" cap="none" normalizeH="0" baseline="0" smtClean="0">
                          <a:ln>
                            <a:noFill/>
                          </a:ln>
                          <a:solidFill>
                            <a:schemeClr val="tx1"/>
                          </a:solidFill>
                          <a:effectLst/>
                          <a:latin typeface="Arial" charset="0"/>
                          <a:ea typeface="Times New Roman" pitchFamily="18" charset="0"/>
                          <a:cs typeface="Arial" charset="0"/>
                        </a:rPr>
                        <a:t>29</a:t>
                      </a:r>
                    </a:p>
                  </a:txBody>
                  <a:tcPr marL="90000" marR="90000" marT="46800" marB="46800" anchor="b" horzOverflow="overflow">
                    <a:lnL>
                      <a:noFill/>
                    </a:lnL>
                    <a:lnR>
                      <a:noFill/>
                    </a:lnR>
                    <a:lnT>
                      <a:noFill/>
                    </a:lnT>
                    <a:lnB>
                      <a:noFill/>
                    </a:lnB>
                    <a:lnTlToBr>
                      <a:noFill/>
                    </a:lnTlToBr>
                    <a:lnBlToTr>
                      <a:noFill/>
                    </a:lnBlToTr>
                    <a:solidFill>
                      <a:srgbClr val="FF6600"/>
                    </a:solidFill>
                  </a:tcPr>
                </a:tc>
                <a:tc>
                  <a:txBody>
                    <a:bodyPr/>
                    <a:lstStyle/>
                    <a:p>
                      <a:pPr marL="342900" marR="0" lvl="0" indent="-342900" algn="r" defTabSz="914400" rtl="0" eaLnBrk="1" fontAlgn="base" latinLnBrk="0" hangingPunct="1">
                        <a:lnSpc>
                          <a:spcPct val="5000"/>
                        </a:lnSpc>
                        <a:spcBef>
                          <a:spcPct val="0"/>
                        </a:spcBef>
                        <a:spcAft>
                          <a:spcPct val="0"/>
                        </a:spcAft>
                        <a:buClrTx/>
                        <a:buSzTx/>
                        <a:buFontTx/>
                        <a:buNone/>
                        <a:tabLst/>
                      </a:pPr>
                      <a:r>
                        <a:rPr kumimoji="0" lang="en-US" sz="1000" b="0" i="0" u="none" strike="noStrike" cap="none" normalizeH="0" baseline="0" smtClean="0">
                          <a:ln>
                            <a:noFill/>
                          </a:ln>
                          <a:solidFill>
                            <a:schemeClr val="tx1"/>
                          </a:solidFill>
                          <a:effectLst/>
                          <a:latin typeface="Arial" charset="0"/>
                          <a:ea typeface="Times New Roman" pitchFamily="18" charset="0"/>
                          <a:cs typeface="Arial" charset="0"/>
                        </a:rPr>
                        <a:t>31</a:t>
                      </a:r>
                    </a:p>
                  </a:txBody>
                  <a:tcPr marL="90000" marR="90000" marT="46800" marB="46800" anchor="b" horzOverflow="overflow">
                    <a:lnL>
                      <a:noFill/>
                    </a:lnL>
                    <a:lnR w="12700" cap="flat" cmpd="sng" algn="ctr">
                      <a:solidFill>
                        <a:schemeClr val="tx1"/>
                      </a:solidFill>
                      <a:prstDash val="solid"/>
                      <a:round/>
                      <a:headEnd type="none" w="med" len="med"/>
                      <a:tailEnd type="none" w="med" len="med"/>
                    </a:lnR>
                    <a:lnT>
                      <a:noFill/>
                    </a:lnT>
                    <a:lnB>
                      <a:noFill/>
                    </a:lnB>
                    <a:lnTlToBr>
                      <a:noFill/>
                    </a:lnTlToBr>
                    <a:lnBlToTr>
                      <a:noFill/>
                    </a:lnBlToTr>
                    <a:solidFill>
                      <a:srgbClr val="FF0000"/>
                    </a:solidFill>
                  </a:tcPr>
                </a:tc>
              </a:tr>
              <a:tr h="0">
                <a:tc>
                  <a:txBody>
                    <a:bodyPr/>
                    <a:lstStyle/>
                    <a:p>
                      <a:pPr marL="342900" marR="0" lvl="0" indent="-342900" algn="r" defTabSz="914400" rtl="0" eaLnBrk="1" fontAlgn="base" latinLnBrk="0" hangingPunct="1">
                        <a:lnSpc>
                          <a:spcPct val="5000"/>
                        </a:lnSpc>
                        <a:spcBef>
                          <a:spcPct val="0"/>
                        </a:spcBef>
                        <a:spcAft>
                          <a:spcPct val="0"/>
                        </a:spcAft>
                        <a:buClrTx/>
                        <a:buSzTx/>
                        <a:buFontTx/>
                        <a:buNone/>
                        <a:tabLst/>
                      </a:pPr>
                      <a:r>
                        <a:rPr kumimoji="0" lang="en-US" sz="1000" b="0" i="0" u="none" strike="noStrike" cap="none" normalizeH="0" baseline="0" smtClean="0">
                          <a:ln>
                            <a:noFill/>
                          </a:ln>
                          <a:solidFill>
                            <a:schemeClr val="tx1"/>
                          </a:solidFill>
                          <a:effectLst/>
                          <a:latin typeface="Arial" charset="0"/>
                          <a:ea typeface="Times New Roman" pitchFamily="18" charset="0"/>
                          <a:cs typeface="Arial" charset="0"/>
                        </a:rPr>
                        <a:t>33</a:t>
                      </a:r>
                    </a:p>
                  </a:txBody>
                  <a:tcPr marL="90000" marR="90000" marT="46800" marB="46800" anchor="b" horzOverflow="overflow">
                    <a:lnL w="12700" cap="flat" cmpd="sng" algn="ctr">
                      <a:solidFill>
                        <a:schemeClr val="tx1"/>
                      </a:solidFill>
                      <a:prstDash val="solid"/>
                      <a:round/>
                      <a:headEnd type="none" w="med" len="med"/>
                      <a:tailEnd type="none" w="med" len="med"/>
                    </a:lnL>
                    <a:lnR>
                      <a:noFill/>
                    </a:lnR>
                    <a:lnT>
                      <a:noFill/>
                    </a:lnT>
                    <a:lnB>
                      <a:noFill/>
                    </a:lnB>
                    <a:lnTlToBr>
                      <a:noFill/>
                    </a:lnTlToBr>
                    <a:lnBlToTr>
                      <a:noFill/>
                    </a:lnBlToTr>
                    <a:noFill/>
                  </a:tcPr>
                </a:tc>
                <a:tc>
                  <a:txBody>
                    <a:bodyPr/>
                    <a:lstStyle/>
                    <a:p>
                      <a:pPr marL="342900" marR="0" lvl="0" indent="-342900" algn="r" defTabSz="914400" rtl="0" eaLnBrk="1" fontAlgn="base" latinLnBrk="0" hangingPunct="1">
                        <a:lnSpc>
                          <a:spcPct val="5000"/>
                        </a:lnSpc>
                        <a:spcBef>
                          <a:spcPct val="0"/>
                        </a:spcBef>
                        <a:spcAft>
                          <a:spcPct val="0"/>
                        </a:spcAft>
                        <a:buClrTx/>
                        <a:buSzTx/>
                        <a:buFontTx/>
                        <a:buNone/>
                        <a:tabLst/>
                      </a:pPr>
                      <a:r>
                        <a:rPr kumimoji="0" lang="en-US" sz="1000" b="0" i="0" u="none" strike="noStrike" cap="none" normalizeH="0" baseline="0" smtClean="0">
                          <a:ln>
                            <a:noFill/>
                          </a:ln>
                          <a:solidFill>
                            <a:schemeClr val="tx1"/>
                          </a:solidFill>
                          <a:effectLst/>
                          <a:latin typeface="Arial" charset="0"/>
                          <a:ea typeface="Times New Roman" pitchFamily="18" charset="0"/>
                          <a:cs typeface="Arial" charset="0"/>
                        </a:rPr>
                        <a:t>24</a:t>
                      </a:r>
                    </a:p>
                  </a:txBody>
                  <a:tcPr marL="90000" marR="90000" marT="46800" marB="46800" anchor="b" horzOverflow="overflow">
                    <a:lnL>
                      <a:noFill/>
                    </a:lnL>
                    <a:lnR>
                      <a:noFill/>
                    </a:lnR>
                    <a:lnT>
                      <a:noFill/>
                    </a:lnT>
                    <a:lnB>
                      <a:noFill/>
                    </a:lnB>
                    <a:lnTlToBr>
                      <a:noFill/>
                    </a:lnTlToBr>
                    <a:lnBlToTr>
                      <a:noFill/>
                    </a:lnBlToTr>
                    <a:noFill/>
                  </a:tcPr>
                </a:tc>
                <a:tc>
                  <a:txBody>
                    <a:bodyPr/>
                    <a:lstStyle/>
                    <a:p>
                      <a:pPr marL="342900" marR="0" lvl="0" indent="-342900" algn="r" defTabSz="914400" rtl="0" eaLnBrk="1" fontAlgn="base" latinLnBrk="0" hangingPunct="1">
                        <a:lnSpc>
                          <a:spcPct val="5000"/>
                        </a:lnSpc>
                        <a:spcBef>
                          <a:spcPct val="0"/>
                        </a:spcBef>
                        <a:spcAft>
                          <a:spcPct val="0"/>
                        </a:spcAft>
                        <a:buClrTx/>
                        <a:buSzTx/>
                        <a:buFontTx/>
                        <a:buNone/>
                        <a:tabLst/>
                      </a:pPr>
                      <a:r>
                        <a:rPr kumimoji="0" lang="en-US" sz="1000" b="0" i="0" u="none" strike="noStrike" cap="none" normalizeH="0" baseline="0" smtClean="0">
                          <a:ln>
                            <a:noFill/>
                          </a:ln>
                          <a:solidFill>
                            <a:schemeClr val="tx1"/>
                          </a:solidFill>
                          <a:effectLst/>
                          <a:latin typeface="Arial" charset="0"/>
                          <a:ea typeface="Times New Roman" pitchFamily="18" charset="0"/>
                          <a:cs typeface="Arial" charset="0"/>
                        </a:rPr>
                        <a:t>28</a:t>
                      </a:r>
                    </a:p>
                  </a:txBody>
                  <a:tcPr marL="90000" marR="90000" marT="46800" marB="46800" anchor="b" horzOverflow="overflow">
                    <a:lnL>
                      <a:noFill/>
                    </a:lnL>
                    <a:lnR>
                      <a:noFill/>
                    </a:lnR>
                    <a:lnT>
                      <a:noFill/>
                    </a:lnT>
                    <a:lnB>
                      <a:noFill/>
                    </a:lnB>
                    <a:lnTlToBr>
                      <a:noFill/>
                    </a:lnTlToBr>
                    <a:lnBlToTr>
                      <a:noFill/>
                    </a:lnBlToTr>
                    <a:solidFill>
                      <a:srgbClr val="FF6600"/>
                    </a:solidFill>
                  </a:tcPr>
                </a:tc>
                <a:tc>
                  <a:txBody>
                    <a:bodyPr/>
                    <a:lstStyle/>
                    <a:p>
                      <a:pPr marL="342900" marR="0" lvl="0" indent="-342900" algn="r" defTabSz="914400" rtl="0" eaLnBrk="1" fontAlgn="base" latinLnBrk="0" hangingPunct="1">
                        <a:lnSpc>
                          <a:spcPct val="5000"/>
                        </a:lnSpc>
                        <a:spcBef>
                          <a:spcPct val="0"/>
                        </a:spcBef>
                        <a:spcAft>
                          <a:spcPct val="0"/>
                        </a:spcAft>
                        <a:buClrTx/>
                        <a:buSzTx/>
                        <a:buFontTx/>
                        <a:buNone/>
                        <a:tabLst/>
                      </a:pPr>
                      <a:r>
                        <a:rPr kumimoji="0" lang="en-US" sz="1000" b="0" i="0" u="none" strike="noStrike" cap="none" normalizeH="0" baseline="0" smtClean="0">
                          <a:ln>
                            <a:noFill/>
                          </a:ln>
                          <a:solidFill>
                            <a:schemeClr val="tx1"/>
                          </a:solidFill>
                          <a:effectLst/>
                          <a:latin typeface="Arial" charset="0"/>
                          <a:ea typeface="Times New Roman" pitchFamily="18" charset="0"/>
                          <a:cs typeface="Arial" charset="0"/>
                        </a:rPr>
                        <a:t>25</a:t>
                      </a:r>
                    </a:p>
                  </a:txBody>
                  <a:tcPr marL="90000" marR="90000" marT="46800" marB="46800" anchor="b" horzOverflow="overflow">
                    <a:lnL>
                      <a:noFill/>
                    </a:lnL>
                    <a:lnR>
                      <a:noFill/>
                    </a:lnR>
                    <a:lnT>
                      <a:noFill/>
                    </a:lnT>
                    <a:lnB>
                      <a:noFill/>
                    </a:lnB>
                    <a:lnTlToBr>
                      <a:noFill/>
                    </a:lnTlToBr>
                    <a:lnBlToTr>
                      <a:noFill/>
                    </a:lnBlToTr>
                    <a:noFill/>
                  </a:tcPr>
                </a:tc>
                <a:tc>
                  <a:txBody>
                    <a:bodyPr/>
                    <a:lstStyle/>
                    <a:p>
                      <a:pPr marL="342900" marR="0" lvl="0" indent="-342900" algn="r" defTabSz="914400" rtl="0" eaLnBrk="1" fontAlgn="base" latinLnBrk="0" hangingPunct="1">
                        <a:lnSpc>
                          <a:spcPct val="5000"/>
                        </a:lnSpc>
                        <a:spcBef>
                          <a:spcPct val="0"/>
                        </a:spcBef>
                        <a:spcAft>
                          <a:spcPct val="0"/>
                        </a:spcAft>
                        <a:buClrTx/>
                        <a:buSzTx/>
                        <a:buFontTx/>
                        <a:buNone/>
                        <a:tabLst/>
                      </a:pPr>
                      <a:r>
                        <a:rPr kumimoji="0" lang="en-US" sz="1000" b="0" i="0" u="none" strike="noStrike" cap="none" normalizeH="0" baseline="0" smtClean="0">
                          <a:ln>
                            <a:noFill/>
                          </a:ln>
                          <a:solidFill>
                            <a:schemeClr val="tx1"/>
                          </a:solidFill>
                          <a:effectLst/>
                          <a:latin typeface="Arial" charset="0"/>
                          <a:ea typeface="Times New Roman" pitchFamily="18" charset="0"/>
                          <a:cs typeface="Arial" charset="0"/>
                        </a:rPr>
                        <a:t>21</a:t>
                      </a:r>
                    </a:p>
                  </a:txBody>
                  <a:tcPr marL="90000" marR="90000" marT="46800" marB="46800" anchor="b" horzOverflow="overflow">
                    <a:lnL>
                      <a:noFill/>
                    </a:lnL>
                    <a:lnR>
                      <a:noFill/>
                    </a:lnR>
                    <a:lnT>
                      <a:noFill/>
                    </a:lnT>
                    <a:lnB>
                      <a:noFill/>
                    </a:lnB>
                    <a:lnTlToBr>
                      <a:noFill/>
                    </a:lnTlToBr>
                    <a:lnBlToTr>
                      <a:noFill/>
                    </a:lnBlToTr>
                    <a:noFill/>
                  </a:tcPr>
                </a:tc>
                <a:tc>
                  <a:txBody>
                    <a:bodyPr/>
                    <a:lstStyle/>
                    <a:p>
                      <a:pPr marL="342900" marR="0" lvl="0" indent="-342900" algn="r" defTabSz="914400" rtl="0" eaLnBrk="1" fontAlgn="base" latinLnBrk="0" hangingPunct="1">
                        <a:lnSpc>
                          <a:spcPct val="5000"/>
                        </a:lnSpc>
                        <a:spcBef>
                          <a:spcPct val="0"/>
                        </a:spcBef>
                        <a:spcAft>
                          <a:spcPct val="0"/>
                        </a:spcAft>
                        <a:buClrTx/>
                        <a:buSzTx/>
                        <a:buFontTx/>
                        <a:buNone/>
                        <a:tabLst/>
                      </a:pPr>
                      <a:r>
                        <a:rPr kumimoji="0" lang="en-US" sz="1000" b="0" i="0" u="none" strike="noStrike" cap="none" normalizeH="0" baseline="0" smtClean="0">
                          <a:ln>
                            <a:noFill/>
                          </a:ln>
                          <a:solidFill>
                            <a:schemeClr val="tx1"/>
                          </a:solidFill>
                          <a:effectLst/>
                          <a:latin typeface="Arial" charset="0"/>
                          <a:ea typeface="Times New Roman" pitchFamily="18" charset="0"/>
                          <a:cs typeface="Arial" charset="0"/>
                        </a:rPr>
                        <a:t>23</a:t>
                      </a:r>
                    </a:p>
                  </a:txBody>
                  <a:tcPr marL="90000" marR="90000" marT="46800" marB="46800" anchor="b" horzOverflow="overflow">
                    <a:lnL>
                      <a:noFill/>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a:noFill/>
                    </a:lnB>
                    <a:lnTlToBr>
                      <a:noFill/>
                    </a:lnTlToBr>
                    <a:lnBlToTr>
                      <a:noFill/>
                    </a:lnBlToTr>
                    <a:noFill/>
                  </a:tcPr>
                </a:tc>
                <a:tc>
                  <a:txBody>
                    <a:bodyPr/>
                    <a:lstStyle/>
                    <a:p>
                      <a:pPr marL="342900" marR="0" lvl="0" indent="-342900" algn="r" defTabSz="914400" rtl="0" eaLnBrk="1" fontAlgn="base" latinLnBrk="0" hangingPunct="1">
                        <a:lnSpc>
                          <a:spcPct val="5000"/>
                        </a:lnSpc>
                        <a:spcBef>
                          <a:spcPct val="0"/>
                        </a:spcBef>
                        <a:spcAft>
                          <a:spcPct val="0"/>
                        </a:spcAft>
                        <a:buClrTx/>
                        <a:buSzTx/>
                        <a:buFontTx/>
                        <a:buNone/>
                        <a:tabLst/>
                      </a:pPr>
                      <a:r>
                        <a:rPr kumimoji="0" lang="en-US" sz="1000" b="0" i="0" u="none" strike="noStrike" cap="none" normalizeH="0" baseline="0" smtClean="0">
                          <a:ln>
                            <a:noFill/>
                          </a:ln>
                          <a:solidFill>
                            <a:schemeClr val="tx1"/>
                          </a:solidFill>
                          <a:effectLst/>
                          <a:latin typeface="Arial" charset="0"/>
                          <a:ea typeface="Times New Roman" pitchFamily="18" charset="0"/>
                          <a:cs typeface="Arial" charset="0"/>
                        </a:rPr>
                        <a:t>27</a:t>
                      </a:r>
                    </a:p>
                  </a:txBody>
                  <a:tcPr marL="90000" marR="90000" marT="46800" marB="46800" anchor="b" horzOverflow="overflow">
                    <a:lnL w="25400" cap="flat" cmpd="sng" algn="ctr">
                      <a:solidFill>
                        <a:srgbClr val="000000"/>
                      </a:solidFill>
                      <a:prstDash val="solid"/>
                      <a:round/>
                      <a:headEnd type="none" w="med" len="med"/>
                      <a:tailEnd type="none" w="med" len="med"/>
                    </a:lnL>
                    <a:lnR>
                      <a:noFill/>
                    </a:lnR>
                    <a:lnT>
                      <a:noFill/>
                    </a:lnT>
                    <a:lnB w="25400" cap="flat" cmpd="sng" algn="ctr">
                      <a:solidFill>
                        <a:srgbClr val="000000"/>
                      </a:solidFill>
                      <a:prstDash val="solid"/>
                      <a:round/>
                      <a:headEnd type="none" w="med" len="med"/>
                      <a:tailEnd type="none" w="med" len="med"/>
                    </a:lnB>
                    <a:lnTlToBr>
                      <a:noFill/>
                    </a:lnTlToBr>
                    <a:lnBlToTr>
                      <a:noFill/>
                    </a:lnBlToTr>
                    <a:solidFill>
                      <a:srgbClr val="FF6600"/>
                    </a:solidFill>
                  </a:tcPr>
                </a:tc>
                <a:tc>
                  <a:txBody>
                    <a:bodyPr/>
                    <a:lstStyle/>
                    <a:p>
                      <a:pPr marL="342900" marR="0" lvl="0" indent="-342900" algn="r" defTabSz="914400" rtl="0" eaLnBrk="1" fontAlgn="base" latinLnBrk="0" hangingPunct="1">
                        <a:lnSpc>
                          <a:spcPct val="5000"/>
                        </a:lnSpc>
                        <a:spcBef>
                          <a:spcPct val="0"/>
                        </a:spcBef>
                        <a:spcAft>
                          <a:spcPct val="0"/>
                        </a:spcAft>
                        <a:buClrTx/>
                        <a:buSzTx/>
                        <a:buFontTx/>
                        <a:buNone/>
                        <a:tabLst/>
                      </a:pPr>
                      <a:r>
                        <a:rPr kumimoji="0" lang="en-US" sz="1000" b="0" i="0" u="none" strike="noStrike" cap="none" normalizeH="0" baseline="0" smtClean="0">
                          <a:ln>
                            <a:noFill/>
                          </a:ln>
                          <a:solidFill>
                            <a:schemeClr val="tx1"/>
                          </a:solidFill>
                          <a:effectLst/>
                          <a:latin typeface="Arial" charset="0"/>
                          <a:ea typeface="Times New Roman" pitchFamily="18" charset="0"/>
                          <a:cs typeface="Arial" charset="0"/>
                        </a:rPr>
                        <a:t>30</a:t>
                      </a:r>
                    </a:p>
                  </a:txBody>
                  <a:tcPr marL="90000" marR="90000" marT="46800" marB="46800" anchor="b" horzOverflow="overflow">
                    <a:lnL>
                      <a:noFill/>
                    </a:lnL>
                    <a:lnR>
                      <a:noFill/>
                    </a:lnR>
                    <a:lnT>
                      <a:noFill/>
                    </a:lnT>
                    <a:lnB>
                      <a:noFill/>
                    </a:lnB>
                    <a:lnTlToBr>
                      <a:noFill/>
                    </a:lnTlToBr>
                    <a:lnBlToTr>
                      <a:noFill/>
                    </a:lnBlToTr>
                    <a:solidFill>
                      <a:srgbClr val="FF0000"/>
                    </a:solidFill>
                  </a:tcPr>
                </a:tc>
                <a:tc>
                  <a:txBody>
                    <a:bodyPr/>
                    <a:lstStyle/>
                    <a:p>
                      <a:pPr marL="342900" marR="0" lvl="0" indent="-342900" algn="r" defTabSz="914400" rtl="0" eaLnBrk="1" fontAlgn="base" latinLnBrk="0" hangingPunct="1">
                        <a:lnSpc>
                          <a:spcPct val="5000"/>
                        </a:lnSpc>
                        <a:spcBef>
                          <a:spcPct val="0"/>
                        </a:spcBef>
                        <a:spcAft>
                          <a:spcPct val="0"/>
                        </a:spcAft>
                        <a:buClrTx/>
                        <a:buSzTx/>
                        <a:buFontTx/>
                        <a:buNone/>
                        <a:tabLst/>
                      </a:pPr>
                      <a:r>
                        <a:rPr kumimoji="0" lang="en-US" sz="1000" b="0" i="0" u="none" strike="noStrike" cap="none" normalizeH="0" baseline="0" smtClean="0">
                          <a:ln>
                            <a:noFill/>
                          </a:ln>
                          <a:solidFill>
                            <a:schemeClr val="tx1"/>
                          </a:solidFill>
                          <a:effectLst/>
                          <a:latin typeface="Arial" charset="0"/>
                          <a:ea typeface="Times New Roman" pitchFamily="18" charset="0"/>
                          <a:cs typeface="Arial" charset="0"/>
                        </a:rPr>
                        <a:t>32</a:t>
                      </a:r>
                    </a:p>
                  </a:txBody>
                  <a:tcPr marL="90000" marR="90000" marT="46800" marB="46800" anchor="b" horzOverflow="overflow">
                    <a:lnL>
                      <a:noFill/>
                    </a:lnL>
                    <a:lnR w="12700" cap="flat" cmpd="sng" algn="ctr">
                      <a:solidFill>
                        <a:schemeClr val="tx1"/>
                      </a:solidFill>
                      <a:prstDash val="solid"/>
                      <a:round/>
                      <a:headEnd type="none" w="med" len="med"/>
                      <a:tailEnd type="none" w="med" len="med"/>
                    </a:lnR>
                    <a:lnT>
                      <a:noFill/>
                    </a:lnT>
                    <a:lnB>
                      <a:noFill/>
                    </a:lnB>
                    <a:lnTlToBr>
                      <a:noFill/>
                    </a:lnTlToBr>
                    <a:lnBlToTr>
                      <a:noFill/>
                    </a:lnBlToTr>
                    <a:solidFill>
                      <a:srgbClr val="FF0000"/>
                    </a:solidFill>
                  </a:tcPr>
                </a:tc>
              </a:tr>
              <a:tr h="0">
                <a:tc>
                  <a:txBody>
                    <a:bodyPr/>
                    <a:lstStyle/>
                    <a:p>
                      <a:pPr marL="342900" marR="0" lvl="0" indent="-342900" algn="r" defTabSz="914400" rtl="0" eaLnBrk="1" fontAlgn="base" latinLnBrk="0" hangingPunct="1">
                        <a:lnSpc>
                          <a:spcPct val="5000"/>
                        </a:lnSpc>
                        <a:spcBef>
                          <a:spcPct val="0"/>
                        </a:spcBef>
                        <a:spcAft>
                          <a:spcPct val="0"/>
                        </a:spcAft>
                        <a:buClrTx/>
                        <a:buSzTx/>
                        <a:buFontTx/>
                        <a:buNone/>
                        <a:tabLst/>
                      </a:pPr>
                      <a:r>
                        <a:rPr kumimoji="0" lang="en-US" sz="1000" b="0" i="0" u="none" strike="noStrike" cap="none" normalizeH="0" baseline="0" smtClean="0">
                          <a:ln>
                            <a:noFill/>
                          </a:ln>
                          <a:solidFill>
                            <a:schemeClr val="tx1"/>
                          </a:solidFill>
                          <a:effectLst/>
                          <a:latin typeface="Arial" charset="0"/>
                          <a:ea typeface="Times New Roman" pitchFamily="18" charset="0"/>
                          <a:cs typeface="Arial" charset="0"/>
                        </a:rPr>
                        <a:t>34</a:t>
                      </a:r>
                    </a:p>
                  </a:txBody>
                  <a:tcPr marL="90000" marR="90000" marT="46800" marB="46800" anchor="b" horzOverflow="overflow">
                    <a:lnL w="12700" cap="flat" cmpd="sng" algn="ctr">
                      <a:solidFill>
                        <a:schemeClr val="tx1"/>
                      </a:solidFill>
                      <a:prstDash val="solid"/>
                      <a:round/>
                      <a:headEnd type="none" w="med" len="med"/>
                      <a:tailEnd type="none" w="med" len="med"/>
                    </a:lnL>
                    <a:lnR>
                      <a:noFill/>
                    </a:lnR>
                    <a:lnT>
                      <a:noFill/>
                    </a:lnT>
                    <a:lnB>
                      <a:noFill/>
                    </a:lnB>
                    <a:lnTlToBr>
                      <a:noFill/>
                    </a:lnTlToBr>
                    <a:lnBlToTr>
                      <a:noFill/>
                    </a:lnBlToTr>
                    <a:noFill/>
                  </a:tcPr>
                </a:tc>
                <a:tc>
                  <a:txBody>
                    <a:bodyPr/>
                    <a:lstStyle/>
                    <a:p>
                      <a:pPr marL="342900" marR="0" lvl="0" indent="-342900" algn="r" defTabSz="914400" rtl="0" eaLnBrk="1" fontAlgn="base" latinLnBrk="0" hangingPunct="1">
                        <a:lnSpc>
                          <a:spcPct val="5000"/>
                        </a:lnSpc>
                        <a:spcBef>
                          <a:spcPct val="0"/>
                        </a:spcBef>
                        <a:spcAft>
                          <a:spcPct val="0"/>
                        </a:spcAft>
                        <a:buClrTx/>
                        <a:buSzTx/>
                        <a:buFontTx/>
                        <a:buNone/>
                        <a:tabLst/>
                      </a:pPr>
                      <a:r>
                        <a:rPr kumimoji="0" lang="en-US" sz="1000" b="0" i="0" u="none" strike="noStrike" cap="none" normalizeH="0" baseline="0" smtClean="0">
                          <a:ln>
                            <a:noFill/>
                          </a:ln>
                          <a:solidFill>
                            <a:schemeClr val="tx1"/>
                          </a:solidFill>
                          <a:effectLst/>
                          <a:latin typeface="Arial" charset="0"/>
                          <a:ea typeface="Times New Roman" pitchFamily="18" charset="0"/>
                          <a:cs typeface="Arial" charset="0"/>
                        </a:rPr>
                        <a:t>22</a:t>
                      </a:r>
                    </a:p>
                  </a:txBody>
                  <a:tcPr marL="90000" marR="90000" marT="46800" marB="46800" anchor="b" horzOverflow="overflow">
                    <a:lnL>
                      <a:noFill/>
                    </a:lnL>
                    <a:lnR>
                      <a:noFill/>
                    </a:lnR>
                    <a:lnT>
                      <a:noFill/>
                    </a:lnT>
                    <a:lnB>
                      <a:noFill/>
                    </a:lnB>
                    <a:lnTlToBr>
                      <a:noFill/>
                    </a:lnTlToBr>
                    <a:lnBlToTr>
                      <a:noFill/>
                    </a:lnBlToTr>
                    <a:noFill/>
                  </a:tcPr>
                </a:tc>
                <a:tc>
                  <a:txBody>
                    <a:bodyPr/>
                    <a:lstStyle/>
                    <a:p>
                      <a:pPr marL="342900" marR="0" lvl="0" indent="-342900" algn="r" defTabSz="914400" rtl="0" eaLnBrk="1" fontAlgn="base" latinLnBrk="0" hangingPunct="1">
                        <a:lnSpc>
                          <a:spcPct val="5000"/>
                        </a:lnSpc>
                        <a:spcBef>
                          <a:spcPct val="0"/>
                        </a:spcBef>
                        <a:spcAft>
                          <a:spcPct val="0"/>
                        </a:spcAft>
                        <a:buClrTx/>
                        <a:buSzTx/>
                        <a:buFontTx/>
                        <a:buNone/>
                        <a:tabLst/>
                      </a:pPr>
                      <a:r>
                        <a:rPr kumimoji="0" lang="en-US" sz="1000" b="0" i="0" u="none" strike="noStrike" cap="none" normalizeH="0" baseline="0" smtClean="0">
                          <a:ln>
                            <a:noFill/>
                          </a:ln>
                          <a:solidFill>
                            <a:schemeClr val="tx1"/>
                          </a:solidFill>
                          <a:effectLst/>
                          <a:latin typeface="Arial" charset="0"/>
                          <a:ea typeface="Times New Roman" pitchFamily="18" charset="0"/>
                          <a:cs typeface="Arial" charset="0"/>
                        </a:rPr>
                        <a:t>27</a:t>
                      </a:r>
                    </a:p>
                  </a:txBody>
                  <a:tcPr marL="90000" marR="90000" marT="46800" marB="46800" anchor="b" horzOverflow="overflow">
                    <a:lnL>
                      <a:noFill/>
                    </a:lnL>
                    <a:lnR>
                      <a:noFill/>
                    </a:lnR>
                    <a:lnT>
                      <a:noFill/>
                    </a:lnT>
                    <a:lnB>
                      <a:noFill/>
                    </a:lnB>
                    <a:lnTlToBr>
                      <a:noFill/>
                    </a:lnTlToBr>
                    <a:lnBlToTr>
                      <a:noFill/>
                    </a:lnBlToTr>
                    <a:solidFill>
                      <a:srgbClr val="FF6600"/>
                    </a:solidFill>
                  </a:tcPr>
                </a:tc>
                <a:tc>
                  <a:txBody>
                    <a:bodyPr/>
                    <a:lstStyle/>
                    <a:p>
                      <a:pPr marL="342900" marR="0" lvl="0" indent="-342900" algn="r" defTabSz="914400" rtl="0" eaLnBrk="1" fontAlgn="base" latinLnBrk="0" hangingPunct="1">
                        <a:lnSpc>
                          <a:spcPct val="5000"/>
                        </a:lnSpc>
                        <a:spcBef>
                          <a:spcPct val="0"/>
                        </a:spcBef>
                        <a:spcAft>
                          <a:spcPct val="0"/>
                        </a:spcAft>
                        <a:buClrTx/>
                        <a:buSzTx/>
                        <a:buFontTx/>
                        <a:buNone/>
                        <a:tabLst/>
                      </a:pPr>
                      <a:r>
                        <a:rPr kumimoji="0" lang="en-US" sz="1000" b="0" i="0" u="none" strike="noStrike" cap="none" normalizeH="0" baseline="0" smtClean="0">
                          <a:ln>
                            <a:noFill/>
                          </a:ln>
                          <a:solidFill>
                            <a:schemeClr val="tx1"/>
                          </a:solidFill>
                          <a:effectLst/>
                          <a:latin typeface="Arial" charset="0"/>
                          <a:ea typeface="Times New Roman" pitchFamily="18" charset="0"/>
                          <a:cs typeface="Arial" charset="0"/>
                        </a:rPr>
                        <a:t>26</a:t>
                      </a:r>
                    </a:p>
                  </a:txBody>
                  <a:tcPr marL="90000" marR="90000" marT="46800" marB="46800" anchor="b" horzOverflow="overflow">
                    <a:lnL>
                      <a:noFill/>
                    </a:lnL>
                    <a:lnR>
                      <a:noFill/>
                    </a:lnR>
                    <a:lnT>
                      <a:noFill/>
                    </a:lnT>
                    <a:lnB>
                      <a:noFill/>
                    </a:lnB>
                    <a:lnTlToBr>
                      <a:noFill/>
                    </a:lnTlToBr>
                    <a:lnBlToTr>
                      <a:noFill/>
                    </a:lnBlToTr>
                    <a:solidFill>
                      <a:srgbClr val="FF6600"/>
                    </a:solidFill>
                  </a:tcPr>
                </a:tc>
                <a:tc>
                  <a:txBody>
                    <a:bodyPr/>
                    <a:lstStyle/>
                    <a:p>
                      <a:pPr marL="342900" marR="0" lvl="0" indent="-342900" algn="r" defTabSz="914400" rtl="0" eaLnBrk="1" fontAlgn="base" latinLnBrk="0" hangingPunct="1">
                        <a:lnSpc>
                          <a:spcPct val="5000"/>
                        </a:lnSpc>
                        <a:spcBef>
                          <a:spcPct val="0"/>
                        </a:spcBef>
                        <a:spcAft>
                          <a:spcPct val="0"/>
                        </a:spcAft>
                        <a:buClrTx/>
                        <a:buSzTx/>
                        <a:buFontTx/>
                        <a:buNone/>
                        <a:tabLst/>
                      </a:pPr>
                      <a:r>
                        <a:rPr kumimoji="0" lang="en-US" sz="1000" b="0" i="0" u="none" strike="noStrike" cap="none" normalizeH="0" baseline="0" smtClean="0">
                          <a:ln>
                            <a:noFill/>
                          </a:ln>
                          <a:solidFill>
                            <a:schemeClr val="tx1"/>
                          </a:solidFill>
                          <a:effectLst/>
                          <a:latin typeface="Arial" charset="0"/>
                          <a:ea typeface="Times New Roman" pitchFamily="18" charset="0"/>
                          <a:cs typeface="Arial" charset="0"/>
                        </a:rPr>
                        <a:t>22</a:t>
                      </a:r>
                    </a:p>
                  </a:txBody>
                  <a:tcPr marL="90000" marR="90000" marT="46800" marB="46800" anchor="b" horzOverflow="overflow">
                    <a:lnL>
                      <a:noFill/>
                    </a:lnL>
                    <a:lnR>
                      <a:noFill/>
                    </a:lnR>
                    <a:lnT>
                      <a:noFill/>
                    </a:lnT>
                    <a:lnB>
                      <a:noFill/>
                    </a:lnB>
                    <a:lnTlToBr>
                      <a:noFill/>
                    </a:lnTlToBr>
                    <a:lnBlToTr>
                      <a:noFill/>
                    </a:lnBlToTr>
                    <a:noFill/>
                  </a:tcPr>
                </a:tc>
                <a:tc>
                  <a:txBody>
                    <a:bodyPr/>
                    <a:lstStyle/>
                    <a:p>
                      <a:pPr marL="342900" marR="0" lvl="0" indent="-342900" algn="r" defTabSz="914400" rtl="0" eaLnBrk="1" fontAlgn="base" latinLnBrk="0" hangingPunct="1">
                        <a:lnSpc>
                          <a:spcPct val="5000"/>
                        </a:lnSpc>
                        <a:spcBef>
                          <a:spcPct val="0"/>
                        </a:spcBef>
                        <a:spcAft>
                          <a:spcPct val="0"/>
                        </a:spcAft>
                        <a:buClrTx/>
                        <a:buSzTx/>
                        <a:buFontTx/>
                        <a:buNone/>
                        <a:tabLst/>
                      </a:pPr>
                      <a:r>
                        <a:rPr kumimoji="0" lang="en-US" sz="1000" b="0" i="0" u="none" strike="noStrike" cap="none" normalizeH="0" baseline="0" smtClean="0">
                          <a:ln>
                            <a:noFill/>
                          </a:ln>
                          <a:solidFill>
                            <a:schemeClr val="tx1"/>
                          </a:solidFill>
                          <a:effectLst/>
                          <a:latin typeface="Arial" charset="0"/>
                          <a:ea typeface="Times New Roman" pitchFamily="18" charset="0"/>
                          <a:cs typeface="Arial" charset="0"/>
                        </a:rPr>
                        <a:t>21</a:t>
                      </a:r>
                    </a:p>
                  </a:txBody>
                  <a:tcPr marL="90000" marR="90000" marT="46800" marB="46800" anchor="b" horzOverflow="overflow">
                    <a:lnL>
                      <a:noFill/>
                    </a:lnL>
                    <a:lnR>
                      <a:noFill/>
                    </a:lnR>
                    <a:lnT>
                      <a:noFill/>
                    </a:lnT>
                    <a:lnB>
                      <a:noFill/>
                    </a:lnB>
                    <a:lnTlToBr>
                      <a:noFill/>
                    </a:lnTlToBr>
                    <a:lnBlToTr>
                      <a:noFill/>
                    </a:lnBlToTr>
                    <a:noFill/>
                  </a:tcPr>
                </a:tc>
                <a:tc>
                  <a:txBody>
                    <a:bodyPr/>
                    <a:lstStyle/>
                    <a:p>
                      <a:pPr marL="342900" marR="0" lvl="0" indent="-342900" algn="r" defTabSz="914400" rtl="0" eaLnBrk="1" fontAlgn="base" latinLnBrk="0" hangingPunct="1">
                        <a:lnSpc>
                          <a:spcPct val="5000"/>
                        </a:lnSpc>
                        <a:spcBef>
                          <a:spcPct val="0"/>
                        </a:spcBef>
                        <a:spcAft>
                          <a:spcPct val="0"/>
                        </a:spcAft>
                        <a:buClrTx/>
                        <a:buSzTx/>
                        <a:buFontTx/>
                        <a:buNone/>
                        <a:tabLst/>
                      </a:pPr>
                      <a:r>
                        <a:rPr kumimoji="0" lang="en-US" sz="1000" b="0" i="0" u="none" strike="noStrike" cap="none" normalizeH="0" baseline="0" smtClean="0">
                          <a:ln>
                            <a:noFill/>
                          </a:ln>
                          <a:solidFill>
                            <a:schemeClr val="tx1"/>
                          </a:solidFill>
                          <a:effectLst/>
                          <a:latin typeface="Arial" charset="0"/>
                          <a:ea typeface="Times New Roman" pitchFamily="18" charset="0"/>
                          <a:cs typeface="Arial" charset="0"/>
                        </a:rPr>
                        <a:t>24</a:t>
                      </a:r>
                    </a:p>
                  </a:txBody>
                  <a:tcPr marL="90000" marR="90000" marT="46800" marB="46800" anchor="b" horzOverflow="overflow">
                    <a:lnL>
                      <a:noFill/>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a:noFill/>
                    </a:lnB>
                    <a:lnTlToBr>
                      <a:noFill/>
                    </a:lnTlToBr>
                    <a:lnBlToTr>
                      <a:noFill/>
                    </a:lnBlToTr>
                    <a:noFill/>
                  </a:tcPr>
                </a:tc>
                <a:tc>
                  <a:txBody>
                    <a:bodyPr/>
                    <a:lstStyle/>
                    <a:p>
                      <a:pPr marL="342900" marR="0" lvl="0" indent="-342900" algn="r" defTabSz="914400" rtl="0" eaLnBrk="1" fontAlgn="base" latinLnBrk="0" hangingPunct="1">
                        <a:lnSpc>
                          <a:spcPct val="5000"/>
                        </a:lnSpc>
                        <a:spcBef>
                          <a:spcPct val="0"/>
                        </a:spcBef>
                        <a:spcAft>
                          <a:spcPct val="0"/>
                        </a:spcAft>
                        <a:buClrTx/>
                        <a:buSzTx/>
                        <a:buFontTx/>
                        <a:buNone/>
                        <a:tabLst/>
                      </a:pPr>
                      <a:r>
                        <a:rPr kumimoji="0" lang="en-US" sz="1000" b="0" i="0" u="none" strike="noStrike" cap="none" normalizeH="0" baseline="0" smtClean="0">
                          <a:ln>
                            <a:noFill/>
                          </a:ln>
                          <a:solidFill>
                            <a:schemeClr val="tx1"/>
                          </a:solidFill>
                          <a:effectLst/>
                          <a:latin typeface="Arial" charset="0"/>
                          <a:ea typeface="Times New Roman" pitchFamily="18" charset="0"/>
                          <a:cs typeface="Arial" charset="0"/>
                        </a:rPr>
                        <a:t>31</a:t>
                      </a:r>
                    </a:p>
                  </a:txBody>
                  <a:tcPr marL="90000" marR="90000" marT="46800" marB="46800" anchor="b" horzOverflow="overflow">
                    <a:lnL w="25400" cap="flat" cmpd="sng" algn="ctr">
                      <a:solidFill>
                        <a:srgbClr val="000000"/>
                      </a:solidFill>
                      <a:prstDash val="solid"/>
                      <a:round/>
                      <a:headEnd type="none" w="med" len="med"/>
                      <a:tailEnd type="none" w="med" len="med"/>
                    </a:lnL>
                    <a:lnR>
                      <a:noFill/>
                    </a:lnR>
                    <a:lnT>
                      <a:noFill/>
                    </a:lnT>
                    <a:lnB w="25400" cap="flat" cmpd="sng" algn="ctr">
                      <a:solidFill>
                        <a:srgbClr val="000000"/>
                      </a:solidFill>
                      <a:prstDash val="solid"/>
                      <a:round/>
                      <a:headEnd type="none" w="med" len="med"/>
                      <a:tailEnd type="none" w="med" len="med"/>
                    </a:lnB>
                    <a:lnTlToBr>
                      <a:noFill/>
                    </a:lnTlToBr>
                    <a:lnBlToTr>
                      <a:noFill/>
                    </a:lnBlToTr>
                    <a:solidFill>
                      <a:srgbClr val="FF0000"/>
                    </a:solidFill>
                  </a:tcPr>
                </a:tc>
                <a:tc>
                  <a:txBody>
                    <a:bodyPr/>
                    <a:lstStyle/>
                    <a:p>
                      <a:pPr marL="342900" marR="0" lvl="0" indent="-342900" algn="r" defTabSz="914400" rtl="0" eaLnBrk="1" fontAlgn="base" latinLnBrk="0" hangingPunct="1">
                        <a:lnSpc>
                          <a:spcPct val="5000"/>
                        </a:lnSpc>
                        <a:spcBef>
                          <a:spcPct val="0"/>
                        </a:spcBef>
                        <a:spcAft>
                          <a:spcPct val="0"/>
                        </a:spcAft>
                        <a:buClrTx/>
                        <a:buSzTx/>
                        <a:buFontTx/>
                        <a:buNone/>
                        <a:tabLst/>
                      </a:pPr>
                      <a:r>
                        <a:rPr kumimoji="0" lang="en-US" sz="1000" b="0" i="0" u="none" strike="noStrike" cap="none" normalizeH="0" baseline="0" smtClean="0">
                          <a:ln>
                            <a:noFill/>
                          </a:ln>
                          <a:solidFill>
                            <a:schemeClr val="tx1"/>
                          </a:solidFill>
                          <a:effectLst/>
                          <a:latin typeface="Arial" charset="0"/>
                          <a:ea typeface="Times New Roman" pitchFamily="18" charset="0"/>
                          <a:cs typeface="Arial" charset="0"/>
                        </a:rPr>
                        <a:t>39</a:t>
                      </a:r>
                    </a:p>
                  </a:txBody>
                  <a:tcPr marL="90000" marR="90000" marT="46800" marB="46800" anchor="b" horzOverflow="overflow">
                    <a:lnL>
                      <a:noFill/>
                    </a:lnL>
                    <a:lnR w="12700" cap="flat" cmpd="sng" algn="ctr">
                      <a:solidFill>
                        <a:schemeClr val="tx1"/>
                      </a:solidFill>
                      <a:prstDash val="solid"/>
                      <a:round/>
                      <a:headEnd type="none" w="med" len="med"/>
                      <a:tailEnd type="none" w="med" len="med"/>
                    </a:lnR>
                    <a:lnT>
                      <a:noFill/>
                    </a:lnT>
                    <a:lnB>
                      <a:noFill/>
                    </a:lnB>
                    <a:lnTlToBr>
                      <a:noFill/>
                    </a:lnTlToBr>
                    <a:lnBlToTr>
                      <a:noFill/>
                    </a:lnBlToTr>
                    <a:solidFill>
                      <a:srgbClr val="FF0000"/>
                    </a:solidFill>
                  </a:tcPr>
                </a:tc>
              </a:tr>
              <a:tr h="0">
                <a:tc>
                  <a:txBody>
                    <a:bodyPr/>
                    <a:lstStyle/>
                    <a:p>
                      <a:pPr marL="342900" marR="0" lvl="0" indent="-342900" algn="r" defTabSz="914400" rtl="0" eaLnBrk="1" fontAlgn="base" latinLnBrk="0" hangingPunct="1">
                        <a:lnSpc>
                          <a:spcPct val="5000"/>
                        </a:lnSpc>
                        <a:spcBef>
                          <a:spcPct val="0"/>
                        </a:spcBef>
                        <a:spcAft>
                          <a:spcPct val="0"/>
                        </a:spcAft>
                        <a:buClrTx/>
                        <a:buSzTx/>
                        <a:buFontTx/>
                        <a:buNone/>
                        <a:tabLst/>
                      </a:pPr>
                      <a:r>
                        <a:rPr kumimoji="0" lang="en-US" sz="1000" b="0" i="0" u="none" strike="noStrike" cap="none" normalizeH="0" baseline="0" smtClean="0">
                          <a:ln>
                            <a:noFill/>
                          </a:ln>
                          <a:solidFill>
                            <a:schemeClr val="tx1"/>
                          </a:solidFill>
                          <a:effectLst/>
                          <a:latin typeface="Arial" charset="0"/>
                          <a:ea typeface="Times New Roman" pitchFamily="18" charset="0"/>
                          <a:cs typeface="Arial" charset="0"/>
                        </a:rPr>
                        <a:t>35</a:t>
                      </a:r>
                    </a:p>
                  </a:txBody>
                  <a:tcPr marL="90000" marR="90000" marT="46800" marB="46800" anchor="b" horzOverflow="overflow">
                    <a:lnL w="12700" cap="flat" cmpd="sng" algn="ctr">
                      <a:solidFill>
                        <a:schemeClr val="tx1"/>
                      </a:solidFill>
                      <a:prstDash val="solid"/>
                      <a:round/>
                      <a:headEnd type="none" w="med" len="med"/>
                      <a:tailEnd type="none" w="med" len="med"/>
                    </a:lnL>
                    <a:lnR>
                      <a:noFill/>
                    </a:lnR>
                    <a:lnT>
                      <a:noFill/>
                    </a:lnT>
                    <a:lnB>
                      <a:noFill/>
                    </a:lnB>
                    <a:lnTlToBr>
                      <a:noFill/>
                    </a:lnTlToBr>
                    <a:lnBlToTr>
                      <a:noFill/>
                    </a:lnBlToTr>
                    <a:noFill/>
                  </a:tcPr>
                </a:tc>
                <a:tc>
                  <a:txBody>
                    <a:bodyPr/>
                    <a:lstStyle/>
                    <a:p>
                      <a:pPr marL="342900" marR="0" lvl="0" indent="-342900" algn="r" defTabSz="914400" rtl="0" eaLnBrk="1" fontAlgn="base" latinLnBrk="0" hangingPunct="1">
                        <a:lnSpc>
                          <a:spcPct val="5000"/>
                        </a:lnSpc>
                        <a:spcBef>
                          <a:spcPct val="0"/>
                        </a:spcBef>
                        <a:spcAft>
                          <a:spcPct val="0"/>
                        </a:spcAft>
                        <a:buClrTx/>
                        <a:buSzTx/>
                        <a:buFontTx/>
                        <a:buNone/>
                        <a:tabLst/>
                      </a:pPr>
                      <a:r>
                        <a:rPr kumimoji="0" lang="en-US" sz="1000" b="0" i="0" u="none" strike="noStrike" cap="none" normalizeH="0" baseline="0" smtClean="0">
                          <a:ln>
                            <a:noFill/>
                          </a:ln>
                          <a:solidFill>
                            <a:schemeClr val="tx1"/>
                          </a:solidFill>
                          <a:effectLst/>
                          <a:latin typeface="Arial" charset="0"/>
                          <a:ea typeface="Times New Roman" pitchFamily="18" charset="0"/>
                          <a:cs typeface="Arial" charset="0"/>
                        </a:rPr>
                        <a:t>19</a:t>
                      </a:r>
                    </a:p>
                  </a:txBody>
                  <a:tcPr marL="90000" marR="90000" marT="46800" marB="46800" anchor="b" horzOverflow="overflow">
                    <a:lnL>
                      <a:noFill/>
                    </a:lnL>
                    <a:lnR>
                      <a:noFill/>
                    </a:lnR>
                    <a:lnT>
                      <a:noFill/>
                    </a:lnT>
                    <a:lnB>
                      <a:noFill/>
                    </a:lnB>
                    <a:lnTlToBr>
                      <a:noFill/>
                    </a:lnTlToBr>
                    <a:lnBlToTr>
                      <a:noFill/>
                    </a:lnBlToTr>
                    <a:noFill/>
                  </a:tcPr>
                </a:tc>
                <a:tc>
                  <a:txBody>
                    <a:bodyPr/>
                    <a:lstStyle/>
                    <a:p>
                      <a:pPr marL="342900" marR="0" lvl="0" indent="-342900" algn="r" defTabSz="914400" rtl="0" eaLnBrk="1" fontAlgn="base" latinLnBrk="0" hangingPunct="1">
                        <a:lnSpc>
                          <a:spcPct val="5000"/>
                        </a:lnSpc>
                        <a:spcBef>
                          <a:spcPct val="0"/>
                        </a:spcBef>
                        <a:spcAft>
                          <a:spcPct val="0"/>
                        </a:spcAft>
                        <a:buClrTx/>
                        <a:buSzTx/>
                        <a:buFontTx/>
                        <a:buNone/>
                        <a:tabLst/>
                      </a:pPr>
                      <a:r>
                        <a:rPr kumimoji="0" lang="en-US" sz="1000" b="0" i="0" u="none" strike="noStrike" cap="none" normalizeH="0" baseline="0" smtClean="0">
                          <a:ln>
                            <a:noFill/>
                          </a:ln>
                          <a:solidFill>
                            <a:schemeClr val="tx1"/>
                          </a:solidFill>
                          <a:effectLst/>
                          <a:latin typeface="Arial" charset="0"/>
                          <a:ea typeface="Times New Roman" pitchFamily="18" charset="0"/>
                          <a:cs typeface="Arial" charset="0"/>
                        </a:rPr>
                        <a:t>25</a:t>
                      </a:r>
                    </a:p>
                  </a:txBody>
                  <a:tcPr marL="90000" marR="90000" marT="46800" marB="46800" anchor="b" horzOverflow="overflow">
                    <a:lnL>
                      <a:noFill/>
                    </a:lnL>
                    <a:lnR>
                      <a:noFill/>
                    </a:lnR>
                    <a:lnT>
                      <a:noFill/>
                    </a:lnT>
                    <a:lnB>
                      <a:noFill/>
                    </a:lnB>
                    <a:lnTlToBr>
                      <a:noFill/>
                    </a:lnTlToBr>
                    <a:lnBlToTr>
                      <a:noFill/>
                    </a:lnBlToTr>
                    <a:solidFill>
                      <a:srgbClr val="FF6600"/>
                    </a:solidFill>
                  </a:tcPr>
                </a:tc>
                <a:tc>
                  <a:txBody>
                    <a:bodyPr/>
                    <a:lstStyle/>
                    <a:p>
                      <a:pPr marL="342900" marR="0" lvl="0" indent="-342900" algn="r" defTabSz="914400" rtl="0" eaLnBrk="1" fontAlgn="base" latinLnBrk="0" hangingPunct="1">
                        <a:lnSpc>
                          <a:spcPct val="5000"/>
                        </a:lnSpc>
                        <a:spcBef>
                          <a:spcPct val="0"/>
                        </a:spcBef>
                        <a:spcAft>
                          <a:spcPct val="0"/>
                        </a:spcAft>
                        <a:buClrTx/>
                        <a:buSzTx/>
                        <a:buFontTx/>
                        <a:buNone/>
                        <a:tabLst/>
                      </a:pPr>
                      <a:r>
                        <a:rPr kumimoji="0" lang="en-US" sz="1000" b="0" i="0" u="none" strike="noStrike" cap="none" normalizeH="0" baseline="0" smtClean="0">
                          <a:ln>
                            <a:noFill/>
                          </a:ln>
                          <a:solidFill>
                            <a:schemeClr val="tx1"/>
                          </a:solidFill>
                          <a:effectLst/>
                          <a:latin typeface="Arial" charset="0"/>
                          <a:ea typeface="Times New Roman" pitchFamily="18" charset="0"/>
                          <a:cs typeface="Arial" charset="0"/>
                        </a:rPr>
                        <a:t>27</a:t>
                      </a:r>
                    </a:p>
                  </a:txBody>
                  <a:tcPr marL="90000" marR="90000" marT="46800" marB="46800" anchor="b" horzOverflow="overflow">
                    <a:lnL>
                      <a:noFill/>
                    </a:lnL>
                    <a:lnR>
                      <a:noFill/>
                    </a:lnR>
                    <a:lnT>
                      <a:noFill/>
                    </a:lnT>
                    <a:lnB>
                      <a:noFill/>
                    </a:lnB>
                    <a:lnTlToBr>
                      <a:noFill/>
                    </a:lnTlToBr>
                    <a:lnBlToTr>
                      <a:noFill/>
                    </a:lnBlToTr>
                    <a:solidFill>
                      <a:srgbClr val="FF6600"/>
                    </a:solidFill>
                  </a:tcPr>
                </a:tc>
                <a:tc>
                  <a:txBody>
                    <a:bodyPr/>
                    <a:lstStyle/>
                    <a:p>
                      <a:pPr marL="342900" marR="0" lvl="0" indent="-342900" algn="r" defTabSz="914400" rtl="0" eaLnBrk="1" fontAlgn="base" latinLnBrk="0" hangingPunct="1">
                        <a:lnSpc>
                          <a:spcPct val="5000"/>
                        </a:lnSpc>
                        <a:spcBef>
                          <a:spcPct val="0"/>
                        </a:spcBef>
                        <a:spcAft>
                          <a:spcPct val="0"/>
                        </a:spcAft>
                        <a:buClrTx/>
                        <a:buSzTx/>
                        <a:buFontTx/>
                        <a:buNone/>
                        <a:tabLst/>
                      </a:pPr>
                      <a:r>
                        <a:rPr kumimoji="0" lang="en-US" sz="1000" b="0" i="0" u="none" strike="noStrike" cap="none" normalizeH="0" baseline="0" smtClean="0">
                          <a:ln>
                            <a:noFill/>
                          </a:ln>
                          <a:solidFill>
                            <a:schemeClr val="tx1"/>
                          </a:solidFill>
                          <a:effectLst/>
                          <a:latin typeface="Arial" charset="0"/>
                          <a:ea typeface="Times New Roman" pitchFamily="18" charset="0"/>
                          <a:cs typeface="Arial" charset="0"/>
                        </a:rPr>
                        <a:t>21</a:t>
                      </a:r>
                    </a:p>
                  </a:txBody>
                  <a:tcPr marL="90000" marR="90000" marT="46800" marB="46800" anchor="b" horzOverflow="overflow">
                    <a:lnL>
                      <a:noFill/>
                    </a:lnL>
                    <a:lnR>
                      <a:noFill/>
                    </a:lnR>
                    <a:lnT>
                      <a:noFill/>
                    </a:lnT>
                    <a:lnB>
                      <a:noFill/>
                    </a:lnB>
                    <a:lnTlToBr>
                      <a:noFill/>
                    </a:lnTlToBr>
                    <a:lnBlToTr>
                      <a:noFill/>
                    </a:lnBlToTr>
                    <a:noFill/>
                  </a:tcPr>
                </a:tc>
                <a:tc>
                  <a:txBody>
                    <a:bodyPr/>
                    <a:lstStyle/>
                    <a:p>
                      <a:pPr marL="342900" marR="0" lvl="0" indent="-342900" algn="r" defTabSz="914400" rtl="0" eaLnBrk="1" fontAlgn="base" latinLnBrk="0" hangingPunct="1">
                        <a:lnSpc>
                          <a:spcPct val="5000"/>
                        </a:lnSpc>
                        <a:spcBef>
                          <a:spcPct val="0"/>
                        </a:spcBef>
                        <a:spcAft>
                          <a:spcPct val="0"/>
                        </a:spcAft>
                        <a:buClrTx/>
                        <a:buSzTx/>
                        <a:buFontTx/>
                        <a:buNone/>
                        <a:tabLst/>
                      </a:pPr>
                      <a:r>
                        <a:rPr kumimoji="0" lang="en-US" sz="1000" b="0" i="0" u="none" strike="noStrike" cap="none" normalizeH="0" baseline="0" smtClean="0">
                          <a:ln>
                            <a:noFill/>
                          </a:ln>
                          <a:solidFill>
                            <a:schemeClr val="tx1"/>
                          </a:solidFill>
                          <a:effectLst/>
                          <a:latin typeface="Arial" charset="0"/>
                          <a:ea typeface="Times New Roman" pitchFamily="18" charset="0"/>
                          <a:cs typeface="Arial" charset="0"/>
                        </a:rPr>
                        <a:t>17</a:t>
                      </a:r>
                    </a:p>
                  </a:txBody>
                  <a:tcPr marL="90000" marR="90000" marT="46800" marB="46800" anchor="b" horzOverflow="overflow">
                    <a:lnL>
                      <a:noFill/>
                    </a:lnL>
                    <a:lnR>
                      <a:noFill/>
                    </a:lnR>
                    <a:lnT>
                      <a:noFill/>
                    </a:lnT>
                    <a:lnB>
                      <a:noFill/>
                    </a:lnB>
                    <a:lnTlToBr>
                      <a:noFill/>
                    </a:lnTlToBr>
                    <a:lnBlToTr>
                      <a:noFill/>
                    </a:lnBlToTr>
                    <a:noFill/>
                  </a:tcPr>
                </a:tc>
                <a:tc>
                  <a:txBody>
                    <a:bodyPr/>
                    <a:lstStyle/>
                    <a:p>
                      <a:pPr marL="342900" marR="0" lvl="0" indent="-342900" algn="r" defTabSz="914400" rtl="0" eaLnBrk="1" fontAlgn="base" latinLnBrk="0" hangingPunct="1">
                        <a:lnSpc>
                          <a:spcPct val="5000"/>
                        </a:lnSpc>
                        <a:spcBef>
                          <a:spcPct val="0"/>
                        </a:spcBef>
                        <a:spcAft>
                          <a:spcPct val="0"/>
                        </a:spcAft>
                        <a:buClrTx/>
                        <a:buSzTx/>
                        <a:buFontTx/>
                        <a:buNone/>
                        <a:tabLst/>
                      </a:pPr>
                      <a:r>
                        <a:rPr kumimoji="0" lang="en-US" sz="1000" b="0" i="0" u="none" strike="noStrike" cap="none" normalizeH="0" baseline="0" smtClean="0">
                          <a:ln>
                            <a:noFill/>
                          </a:ln>
                          <a:solidFill>
                            <a:schemeClr val="tx1"/>
                          </a:solidFill>
                          <a:effectLst/>
                          <a:latin typeface="Arial" charset="0"/>
                          <a:ea typeface="Times New Roman" pitchFamily="18" charset="0"/>
                          <a:cs typeface="Arial" charset="0"/>
                        </a:rPr>
                        <a:t>22</a:t>
                      </a:r>
                    </a:p>
                  </a:txBody>
                  <a:tcPr marL="90000" marR="90000" marT="46800" marB="46800" anchor="b" horzOverflow="overflow">
                    <a:lnL>
                      <a:noFill/>
                    </a:lnL>
                    <a:lnR>
                      <a:noFill/>
                    </a:lnR>
                    <a:lnT>
                      <a:noFill/>
                    </a:lnT>
                    <a:lnB>
                      <a:noFill/>
                    </a:lnB>
                    <a:lnTlToBr>
                      <a:noFill/>
                    </a:lnTlToBr>
                    <a:lnBlToTr>
                      <a:noFill/>
                    </a:lnBlToTr>
                    <a:noFill/>
                  </a:tcPr>
                </a:tc>
                <a:tc>
                  <a:txBody>
                    <a:bodyPr/>
                    <a:lstStyle/>
                    <a:p>
                      <a:pPr marL="342900" marR="0" lvl="0" indent="-342900" algn="r" defTabSz="914400" rtl="0" eaLnBrk="1" fontAlgn="base" latinLnBrk="0" hangingPunct="1">
                        <a:lnSpc>
                          <a:spcPct val="5000"/>
                        </a:lnSpc>
                        <a:spcBef>
                          <a:spcPct val="0"/>
                        </a:spcBef>
                        <a:spcAft>
                          <a:spcPct val="0"/>
                        </a:spcAft>
                        <a:buClrTx/>
                        <a:buSzTx/>
                        <a:buFontTx/>
                        <a:buNone/>
                        <a:tabLst/>
                      </a:pPr>
                      <a:r>
                        <a:rPr kumimoji="0" lang="en-US" sz="1000" b="0" i="0" u="none" strike="noStrike" cap="none" normalizeH="0" baseline="0" smtClean="0">
                          <a:ln>
                            <a:noFill/>
                          </a:ln>
                          <a:solidFill>
                            <a:schemeClr val="tx1"/>
                          </a:solidFill>
                          <a:effectLst/>
                          <a:latin typeface="Arial" charset="0"/>
                          <a:ea typeface="Times New Roman" pitchFamily="18" charset="0"/>
                          <a:cs typeface="Arial" charset="0"/>
                        </a:rPr>
                        <a:t>30</a:t>
                      </a:r>
                    </a:p>
                  </a:txBody>
                  <a:tcPr marL="90000" marR="90000" marT="46800" marB="46800" anchor="b" horzOverflow="overflow">
                    <a:lnL>
                      <a:noFill/>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a:noFill/>
                    </a:lnB>
                    <a:lnTlToBr>
                      <a:noFill/>
                    </a:lnTlToBr>
                    <a:lnBlToTr>
                      <a:noFill/>
                    </a:lnBlToTr>
                    <a:solidFill>
                      <a:srgbClr val="FF0000"/>
                    </a:solidFill>
                  </a:tcPr>
                </a:tc>
                <a:tc>
                  <a:txBody>
                    <a:bodyPr/>
                    <a:lstStyle/>
                    <a:p>
                      <a:pPr marL="342900" marR="0" lvl="0" indent="-342900" algn="r" defTabSz="914400" rtl="0" eaLnBrk="1" fontAlgn="base" latinLnBrk="0" hangingPunct="1">
                        <a:lnSpc>
                          <a:spcPct val="5000"/>
                        </a:lnSpc>
                        <a:spcBef>
                          <a:spcPct val="0"/>
                        </a:spcBef>
                        <a:spcAft>
                          <a:spcPct val="0"/>
                        </a:spcAft>
                        <a:buClrTx/>
                        <a:buSzTx/>
                        <a:buFontTx/>
                        <a:buNone/>
                        <a:tabLst/>
                      </a:pPr>
                      <a:r>
                        <a:rPr kumimoji="0" lang="en-US" sz="1000" b="0" i="0" u="none" strike="noStrike" cap="none" normalizeH="0" baseline="0" smtClean="0">
                          <a:ln>
                            <a:noFill/>
                          </a:ln>
                          <a:solidFill>
                            <a:schemeClr val="tx1"/>
                          </a:solidFill>
                          <a:effectLst/>
                          <a:latin typeface="Arial" charset="0"/>
                          <a:ea typeface="Times New Roman" pitchFamily="18" charset="0"/>
                          <a:cs typeface="Arial" charset="0"/>
                        </a:rPr>
                        <a:t>36</a:t>
                      </a:r>
                    </a:p>
                  </a:txBody>
                  <a:tcPr marL="90000" marR="90000" marT="46800" marB="46800" anchor="b" horzOverflow="overflow">
                    <a:lnL w="254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w="25400" cap="flat" cmpd="sng" algn="ctr">
                      <a:solidFill>
                        <a:srgbClr val="000000"/>
                      </a:solidFill>
                      <a:prstDash val="solid"/>
                      <a:round/>
                      <a:headEnd type="none" w="med" len="med"/>
                      <a:tailEnd type="none" w="med" len="med"/>
                    </a:lnB>
                    <a:lnTlToBr>
                      <a:noFill/>
                    </a:lnTlToBr>
                    <a:lnBlToTr>
                      <a:noFill/>
                    </a:lnBlToTr>
                    <a:solidFill>
                      <a:srgbClr val="FF0000"/>
                    </a:solidFill>
                  </a:tcPr>
                </a:tc>
              </a:tr>
              <a:tr h="0">
                <a:tc>
                  <a:txBody>
                    <a:bodyPr/>
                    <a:lstStyle/>
                    <a:p>
                      <a:pPr marL="342900" marR="0" lvl="0" indent="-342900" algn="r" defTabSz="914400" rtl="0" eaLnBrk="1" fontAlgn="base" latinLnBrk="0" hangingPunct="1">
                        <a:lnSpc>
                          <a:spcPct val="5000"/>
                        </a:lnSpc>
                        <a:spcBef>
                          <a:spcPct val="0"/>
                        </a:spcBef>
                        <a:spcAft>
                          <a:spcPct val="0"/>
                        </a:spcAft>
                        <a:buClrTx/>
                        <a:buSzTx/>
                        <a:buFontTx/>
                        <a:buNone/>
                        <a:tabLst/>
                      </a:pPr>
                      <a:r>
                        <a:rPr kumimoji="0" lang="en-US" sz="1000" b="0" i="0" u="none" strike="noStrike" cap="none" normalizeH="0" baseline="0" smtClean="0">
                          <a:ln>
                            <a:noFill/>
                          </a:ln>
                          <a:solidFill>
                            <a:schemeClr val="tx1"/>
                          </a:solidFill>
                          <a:effectLst/>
                          <a:latin typeface="Arial" charset="0"/>
                          <a:ea typeface="Times New Roman" pitchFamily="18" charset="0"/>
                          <a:cs typeface="Arial" charset="0"/>
                        </a:rPr>
                        <a:t>36</a:t>
                      </a:r>
                    </a:p>
                  </a:txBody>
                  <a:tcPr marL="90000" marR="90000" marT="46800" marB="46800" anchor="b" horzOverflow="overflow">
                    <a:lnL w="12700" cap="flat" cmpd="sng" algn="ctr">
                      <a:solidFill>
                        <a:schemeClr val="tx1"/>
                      </a:solidFill>
                      <a:prstDash val="solid"/>
                      <a:round/>
                      <a:headEnd type="none" w="med" len="med"/>
                      <a:tailEnd type="none" w="med" len="med"/>
                    </a:lnL>
                    <a:lnR>
                      <a:noFill/>
                    </a:lnR>
                    <a:lnT>
                      <a:noFill/>
                    </a:lnT>
                    <a:lnB>
                      <a:noFill/>
                    </a:lnB>
                    <a:lnTlToBr>
                      <a:noFill/>
                    </a:lnTlToBr>
                    <a:lnBlToTr>
                      <a:noFill/>
                    </a:lnBlToTr>
                    <a:noFill/>
                  </a:tcPr>
                </a:tc>
                <a:tc>
                  <a:txBody>
                    <a:bodyPr/>
                    <a:lstStyle/>
                    <a:p>
                      <a:pPr marL="342900" marR="0" lvl="0" indent="-342900" algn="r" defTabSz="914400" rtl="0" eaLnBrk="1" fontAlgn="base" latinLnBrk="0" hangingPunct="1">
                        <a:lnSpc>
                          <a:spcPct val="5000"/>
                        </a:lnSpc>
                        <a:spcBef>
                          <a:spcPct val="0"/>
                        </a:spcBef>
                        <a:spcAft>
                          <a:spcPct val="0"/>
                        </a:spcAft>
                        <a:buClrTx/>
                        <a:buSzTx/>
                        <a:buFontTx/>
                        <a:buNone/>
                        <a:tabLst/>
                      </a:pPr>
                      <a:r>
                        <a:rPr kumimoji="0" lang="en-US" sz="1000" b="0" i="0" u="none" strike="noStrike" cap="none" normalizeH="0" baseline="0" smtClean="0">
                          <a:ln>
                            <a:noFill/>
                          </a:ln>
                          <a:solidFill>
                            <a:schemeClr val="tx1"/>
                          </a:solidFill>
                          <a:effectLst/>
                          <a:latin typeface="Arial" charset="0"/>
                          <a:ea typeface="Times New Roman" pitchFamily="18" charset="0"/>
                          <a:cs typeface="Arial" charset="0"/>
                        </a:rPr>
                        <a:t>20</a:t>
                      </a:r>
                    </a:p>
                  </a:txBody>
                  <a:tcPr marL="90000" marR="90000" marT="46800" marB="46800" anchor="b" horzOverflow="overflow">
                    <a:lnL>
                      <a:noFill/>
                    </a:lnL>
                    <a:lnR>
                      <a:noFill/>
                    </a:lnR>
                    <a:lnT>
                      <a:noFill/>
                    </a:lnT>
                    <a:lnB>
                      <a:noFill/>
                    </a:lnB>
                    <a:lnTlToBr>
                      <a:noFill/>
                    </a:lnTlToBr>
                    <a:lnBlToTr>
                      <a:noFill/>
                    </a:lnBlToTr>
                    <a:noFill/>
                  </a:tcPr>
                </a:tc>
                <a:tc>
                  <a:txBody>
                    <a:bodyPr/>
                    <a:lstStyle/>
                    <a:p>
                      <a:pPr marL="342900" marR="0" lvl="0" indent="-342900" algn="r" defTabSz="914400" rtl="0" eaLnBrk="1" fontAlgn="base" latinLnBrk="0" hangingPunct="1">
                        <a:lnSpc>
                          <a:spcPct val="5000"/>
                        </a:lnSpc>
                        <a:spcBef>
                          <a:spcPct val="0"/>
                        </a:spcBef>
                        <a:spcAft>
                          <a:spcPct val="0"/>
                        </a:spcAft>
                        <a:buClrTx/>
                        <a:buSzTx/>
                        <a:buFontTx/>
                        <a:buNone/>
                        <a:tabLst/>
                      </a:pPr>
                      <a:r>
                        <a:rPr kumimoji="0" lang="en-US" sz="1000" b="0" i="0" u="none" strike="noStrike" cap="none" normalizeH="0" baseline="0" smtClean="0">
                          <a:ln>
                            <a:noFill/>
                          </a:ln>
                          <a:solidFill>
                            <a:schemeClr val="tx1"/>
                          </a:solidFill>
                          <a:effectLst/>
                          <a:latin typeface="Arial" charset="0"/>
                          <a:ea typeface="Times New Roman" pitchFamily="18" charset="0"/>
                          <a:cs typeface="Arial" charset="0"/>
                        </a:rPr>
                        <a:t>27</a:t>
                      </a:r>
                    </a:p>
                  </a:txBody>
                  <a:tcPr marL="90000" marR="90000" marT="46800" marB="46800" anchor="b" horzOverflow="overflow">
                    <a:lnL>
                      <a:noFill/>
                    </a:lnL>
                    <a:lnR>
                      <a:noFill/>
                    </a:lnR>
                    <a:lnT>
                      <a:noFill/>
                    </a:lnT>
                    <a:lnB>
                      <a:noFill/>
                    </a:lnB>
                    <a:lnTlToBr>
                      <a:noFill/>
                    </a:lnTlToBr>
                    <a:lnBlToTr>
                      <a:noFill/>
                    </a:lnBlToTr>
                    <a:solidFill>
                      <a:srgbClr val="FF6600"/>
                    </a:solidFill>
                  </a:tcPr>
                </a:tc>
                <a:tc>
                  <a:txBody>
                    <a:bodyPr/>
                    <a:lstStyle/>
                    <a:p>
                      <a:pPr marL="342900" marR="0" lvl="0" indent="-342900" algn="r" defTabSz="914400" rtl="0" eaLnBrk="1" fontAlgn="base" latinLnBrk="0" hangingPunct="1">
                        <a:lnSpc>
                          <a:spcPct val="5000"/>
                        </a:lnSpc>
                        <a:spcBef>
                          <a:spcPct val="0"/>
                        </a:spcBef>
                        <a:spcAft>
                          <a:spcPct val="0"/>
                        </a:spcAft>
                        <a:buClrTx/>
                        <a:buSzTx/>
                        <a:buFontTx/>
                        <a:buNone/>
                        <a:tabLst/>
                      </a:pPr>
                      <a:r>
                        <a:rPr kumimoji="0" lang="en-US" sz="1000" b="0" i="0" u="none" strike="noStrike" cap="none" normalizeH="0" baseline="0" smtClean="0">
                          <a:ln>
                            <a:noFill/>
                          </a:ln>
                          <a:solidFill>
                            <a:schemeClr val="tx1"/>
                          </a:solidFill>
                          <a:effectLst/>
                          <a:latin typeface="Arial" charset="0"/>
                          <a:ea typeface="Times New Roman" pitchFamily="18" charset="0"/>
                          <a:cs typeface="Arial" charset="0"/>
                        </a:rPr>
                        <a:t>29</a:t>
                      </a:r>
                    </a:p>
                  </a:txBody>
                  <a:tcPr marL="90000" marR="90000" marT="46800" marB="46800" anchor="b" horzOverflow="overflow">
                    <a:lnL>
                      <a:noFill/>
                    </a:lnL>
                    <a:lnR>
                      <a:noFill/>
                    </a:lnR>
                    <a:lnT>
                      <a:noFill/>
                    </a:lnT>
                    <a:lnB>
                      <a:noFill/>
                    </a:lnB>
                    <a:lnTlToBr>
                      <a:noFill/>
                    </a:lnTlToBr>
                    <a:lnBlToTr>
                      <a:noFill/>
                    </a:lnBlToTr>
                    <a:solidFill>
                      <a:srgbClr val="FF6600"/>
                    </a:solidFill>
                  </a:tcPr>
                </a:tc>
                <a:tc>
                  <a:txBody>
                    <a:bodyPr/>
                    <a:lstStyle/>
                    <a:p>
                      <a:pPr marL="342900" marR="0" lvl="0" indent="-342900" algn="r" defTabSz="914400" rtl="0" eaLnBrk="1" fontAlgn="base" latinLnBrk="0" hangingPunct="1">
                        <a:lnSpc>
                          <a:spcPct val="5000"/>
                        </a:lnSpc>
                        <a:spcBef>
                          <a:spcPct val="0"/>
                        </a:spcBef>
                        <a:spcAft>
                          <a:spcPct val="0"/>
                        </a:spcAft>
                        <a:buClrTx/>
                        <a:buSzTx/>
                        <a:buFontTx/>
                        <a:buNone/>
                        <a:tabLst/>
                      </a:pPr>
                      <a:r>
                        <a:rPr kumimoji="0" lang="en-US" sz="1000" b="0" i="0" u="none" strike="noStrike" cap="none" normalizeH="0" baseline="0" smtClean="0">
                          <a:ln>
                            <a:noFill/>
                          </a:ln>
                          <a:solidFill>
                            <a:schemeClr val="tx1"/>
                          </a:solidFill>
                          <a:effectLst/>
                          <a:latin typeface="Arial" charset="0"/>
                          <a:ea typeface="Times New Roman" pitchFamily="18" charset="0"/>
                          <a:cs typeface="Arial" charset="0"/>
                        </a:rPr>
                        <a:t>22</a:t>
                      </a:r>
                    </a:p>
                  </a:txBody>
                  <a:tcPr marL="90000" marR="90000" marT="46800" marB="46800" anchor="b" horzOverflow="overflow">
                    <a:lnL>
                      <a:noFill/>
                    </a:lnL>
                    <a:lnR>
                      <a:noFill/>
                    </a:lnR>
                    <a:lnT>
                      <a:noFill/>
                    </a:lnT>
                    <a:lnB>
                      <a:noFill/>
                    </a:lnB>
                    <a:lnTlToBr>
                      <a:noFill/>
                    </a:lnTlToBr>
                    <a:lnBlToTr>
                      <a:noFill/>
                    </a:lnBlToTr>
                    <a:noFill/>
                  </a:tcPr>
                </a:tc>
                <a:tc>
                  <a:txBody>
                    <a:bodyPr/>
                    <a:lstStyle/>
                    <a:p>
                      <a:pPr marL="342900" marR="0" lvl="0" indent="-342900" algn="r" defTabSz="914400" rtl="0" eaLnBrk="1" fontAlgn="base" latinLnBrk="0" hangingPunct="1">
                        <a:lnSpc>
                          <a:spcPct val="5000"/>
                        </a:lnSpc>
                        <a:spcBef>
                          <a:spcPct val="0"/>
                        </a:spcBef>
                        <a:spcAft>
                          <a:spcPct val="0"/>
                        </a:spcAft>
                        <a:buClrTx/>
                        <a:buSzTx/>
                        <a:buFontTx/>
                        <a:buNone/>
                        <a:tabLst/>
                      </a:pPr>
                      <a:r>
                        <a:rPr kumimoji="0" lang="en-US" sz="1000" b="0" i="0" u="none" strike="noStrike" cap="none" normalizeH="0" baseline="0" smtClean="0">
                          <a:ln>
                            <a:noFill/>
                          </a:ln>
                          <a:solidFill>
                            <a:schemeClr val="tx1"/>
                          </a:solidFill>
                          <a:effectLst/>
                          <a:latin typeface="Arial" charset="0"/>
                          <a:ea typeface="Times New Roman" pitchFamily="18" charset="0"/>
                          <a:cs typeface="Arial" charset="0"/>
                        </a:rPr>
                        <a:t>18</a:t>
                      </a:r>
                    </a:p>
                  </a:txBody>
                  <a:tcPr marL="90000" marR="90000" marT="46800" marB="46800" anchor="b" horzOverflow="overflow">
                    <a:lnL>
                      <a:noFill/>
                    </a:lnL>
                    <a:lnR>
                      <a:noFill/>
                    </a:lnR>
                    <a:lnT>
                      <a:noFill/>
                    </a:lnT>
                    <a:lnB>
                      <a:noFill/>
                    </a:lnB>
                    <a:lnTlToBr>
                      <a:noFill/>
                    </a:lnTlToBr>
                    <a:lnBlToTr>
                      <a:noFill/>
                    </a:lnBlToTr>
                    <a:noFill/>
                  </a:tcPr>
                </a:tc>
                <a:tc>
                  <a:txBody>
                    <a:bodyPr/>
                    <a:lstStyle/>
                    <a:p>
                      <a:pPr marL="342900" marR="0" lvl="0" indent="-342900" algn="r" defTabSz="914400" rtl="0" eaLnBrk="1" fontAlgn="base" latinLnBrk="0" hangingPunct="1">
                        <a:lnSpc>
                          <a:spcPct val="5000"/>
                        </a:lnSpc>
                        <a:spcBef>
                          <a:spcPct val="0"/>
                        </a:spcBef>
                        <a:spcAft>
                          <a:spcPct val="0"/>
                        </a:spcAft>
                        <a:buClrTx/>
                        <a:buSzTx/>
                        <a:buFontTx/>
                        <a:buNone/>
                        <a:tabLst/>
                      </a:pPr>
                      <a:r>
                        <a:rPr kumimoji="0" lang="en-US" sz="1000" b="0" i="0" u="none" strike="noStrike" cap="none" normalizeH="0" baseline="0" smtClean="0">
                          <a:ln>
                            <a:noFill/>
                          </a:ln>
                          <a:solidFill>
                            <a:schemeClr val="tx1"/>
                          </a:solidFill>
                          <a:effectLst/>
                          <a:latin typeface="Arial" charset="0"/>
                          <a:ea typeface="Times New Roman" pitchFamily="18" charset="0"/>
                          <a:cs typeface="Arial" charset="0"/>
                        </a:rPr>
                        <a:t>21</a:t>
                      </a:r>
                    </a:p>
                  </a:txBody>
                  <a:tcPr marL="90000" marR="90000" marT="46800" marB="46800" anchor="b" horzOverflow="overflow">
                    <a:lnL>
                      <a:noFill/>
                    </a:lnL>
                    <a:lnR>
                      <a:noFill/>
                    </a:lnR>
                    <a:lnT>
                      <a:noFill/>
                    </a:lnT>
                    <a:lnB>
                      <a:noFill/>
                    </a:lnB>
                    <a:lnTlToBr>
                      <a:noFill/>
                    </a:lnTlToBr>
                    <a:lnBlToTr>
                      <a:noFill/>
                    </a:lnBlToTr>
                    <a:noFill/>
                  </a:tcPr>
                </a:tc>
                <a:tc>
                  <a:txBody>
                    <a:bodyPr/>
                    <a:lstStyle/>
                    <a:p>
                      <a:pPr marL="342900" marR="0" lvl="0" indent="-342900" algn="r" defTabSz="914400" rtl="0" eaLnBrk="1" fontAlgn="base" latinLnBrk="0" hangingPunct="1">
                        <a:lnSpc>
                          <a:spcPct val="5000"/>
                        </a:lnSpc>
                        <a:spcBef>
                          <a:spcPct val="0"/>
                        </a:spcBef>
                        <a:spcAft>
                          <a:spcPct val="0"/>
                        </a:spcAft>
                        <a:buClrTx/>
                        <a:buSzTx/>
                        <a:buFontTx/>
                        <a:buNone/>
                        <a:tabLst/>
                      </a:pPr>
                      <a:r>
                        <a:rPr kumimoji="0" lang="en-US" sz="1000" b="0" i="0" u="none" strike="noStrike" cap="none" normalizeH="0" baseline="0" smtClean="0">
                          <a:ln>
                            <a:noFill/>
                          </a:ln>
                          <a:solidFill>
                            <a:schemeClr val="tx1"/>
                          </a:solidFill>
                          <a:effectLst/>
                          <a:latin typeface="Arial" charset="0"/>
                          <a:ea typeface="Times New Roman" pitchFamily="18" charset="0"/>
                          <a:cs typeface="Arial" charset="0"/>
                        </a:rPr>
                        <a:t>25</a:t>
                      </a:r>
                    </a:p>
                  </a:txBody>
                  <a:tcPr marL="90000" marR="90000" marT="46800" marB="46800" anchor="b" horzOverflow="overflow">
                    <a:lnL>
                      <a:noFill/>
                    </a:lnL>
                    <a:lnR>
                      <a:noFill/>
                    </a:lnR>
                    <a:lnT>
                      <a:noFill/>
                    </a:lnT>
                    <a:lnB>
                      <a:noFill/>
                    </a:lnB>
                    <a:lnTlToBr>
                      <a:noFill/>
                    </a:lnTlToBr>
                    <a:lnBlToTr>
                      <a:noFill/>
                    </a:lnBlToTr>
                    <a:noFill/>
                  </a:tcPr>
                </a:tc>
                <a:tc>
                  <a:txBody>
                    <a:bodyPr/>
                    <a:lstStyle/>
                    <a:p>
                      <a:pPr marL="342900" marR="0" lvl="0" indent="-342900" algn="r" defTabSz="914400" rtl="0" eaLnBrk="1" fontAlgn="base" latinLnBrk="0" hangingPunct="1">
                        <a:lnSpc>
                          <a:spcPct val="5000"/>
                        </a:lnSpc>
                        <a:spcBef>
                          <a:spcPct val="0"/>
                        </a:spcBef>
                        <a:spcAft>
                          <a:spcPct val="0"/>
                        </a:spcAft>
                        <a:buClrTx/>
                        <a:buSzTx/>
                        <a:buFontTx/>
                        <a:buNone/>
                        <a:tabLst/>
                      </a:pPr>
                      <a:r>
                        <a:rPr kumimoji="0" lang="en-US" sz="1000" b="0" i="0" u="none" strike="noStrike" cap="none" normalizeH="0" baseline="0" smtClean="0">
                          <a:ln>
                            <a:noFill/>
                          </a:ln>
                          <a:solidFill>
                            <a:schemeClr val="tx1"/>
                          </a:solidFill>
                          <a:effectLst/>
                          <a:latin typeface="Arial" charset="0"/>
                          <a:ea typeface="Times New Roman" pitchFamily="18" charset="0"/>
                          <a:cs typeface="Arial" charset="0"/>
                        </a:rPr>
                        <a:t>26</a:t>
                      </a:r>
                    </a:p>
                  </a:txBody>
                  <a:tcPr marL="90000" marR="90000" marT="46800" marB="46800" anchor="b" horzOverflow="overflow">
                    <a:lnL>
                      <a:noFill/>
                    </a:lnL>
                    <a:lnR w="12700" cap="flat" cmpd="sng" algn="ctr">
                      <a:solidFill>
                        <a:schemeClr val="tx1"/>
                      </a:solidFill>
                      <a:prstDash val="solid"/>
                      <a:round/>
                      <a:headEnd type="none" w="med" len="med"/>
                      <a:tailEnd type="none" w="med" len="med"/>
                    </a:lnR>
                    <a:lnT w="25400" cap="flat" cmpd="sng" algn="ctr">
                      <a:solidFill>
                        <a:srgbClr val="000000"/>
                      </a:solidFill>
                      <a:prstDash val="solid"/>
                      <a:round/>
                      <a:headEnd type="none" w="med" len="med"/>
                      <a:tailEnd type="none" w="med" len="med"/>
                    </a:lnT>
                    <a:lnB>
                      <a:noFill/>
                    </a:lnB>
                    <a:lnTlToBr>
                      <a:noFill/>
                    </a:lnTlToBr>
                    <a:lnBlToTr>
                      <a:noFill/>
                    </a:lnBlToTr>
                    <a:solidFill>
                      <a:srgbClr val="FF6600"/>
                    </a:solidFill>
                  </a:tcPr>
                </a:tc>
              </a:tr>
              <a:tr h="0">
                <a:tc>
                  <a:txBody>
                    <a:bodyPr/>
                    <a:lstStyle/>
                    <a:p>
                      <a:pPr marL="342900" marR="0" lvl="0" indent="-342900" algn="r" defTabSz="914400" rtl="0" eaLnBrk="1" fontAlgn="base" latinLnBrk="0" hangingPunct="1">
                        <a:lnSpc>
                          <a:spcPct val="5000"/>
                        </a:lnSpc>
                        <a:spcBef>
                          <a:spcPct val="0"/>
                        </a:spcBef>
                        <a:spcAft>
                          <a:spcPct val="0"/>
                        </a:spcAft>
                        <a:buClrTx/>
                        <a:buSzTx/>
                        <a:buFontTx/>
                        <a:buNone/>
                        <a:tabLst/>
                      </a:pPr>
                      <a:r>
                        <a:rPr kumimoji="0" lang="en-US" sz="1000" b="0" i="0" u="none" strike="noStrike" cap="none" normalizeH="0" baseline="0" smtClean="0">
                          <a:ln>
                            <a:noFill/>
                          </a:ln>
                          <a:solidFill>
                            <a:schemeClr val="tx1"/>
                          </a:solidFill>
                          <a:effectLst/>
                          <a:latin typeface="Arial" charset="0"/>
                          <a:ea typeface="Times New Roman" pitchFamily="18" charset="0"/>
                          <a:cs typeface="Arial" charset="0"/>
                        </a:rPr>
                        <a:t>37</a:t>
                      </a:r>
                    </a:p>
                  </a:txBody>
                  <a:tcPr marL="90000" marR="90000" marT="46800" marB="46800" anchor="b" horzOverflow="overflow">
                    <a:lnL w="12700" cap="flat" cmpd="sng" algn="ctr">
                      <a:solidFill>
                        <a:schemeClr val="tx1"/>
                      </a:solidFill>
                      <a:prstDash val="solid"/>
                      <a:round/>
                      <a:headEnd type="none" w="med" len="med"/>
                      <a:tailEnd type="none" w="med" len="med"/>
                    </a:lnL>
                    <a:lnR>
                      <a:noFill/>
                    </a:lnR>
                    <a:lnT>
                      <a:noFill/>
                    </a:lnT>
                    <a:lnB>
                      <a:noFill/>
                    </a:lnB>
                    <a:lnTlToBr>
                      <a:noFill/>
                    </a:lnTlToBr>
                    <a:lnBlToTr>
                      <a:noFill/>
                    </a:lnBlToTr>
                    <a:noFill/>
                  </a:tcPr>
                </a:tc>
                <a:tc>
                  <a:txBody>
                    <a:bodyPr/>
                    <a:lstStyle/>
                    <a:p>
                      <a:pPr marL="342900" marR="0" lvl="0" indent="-342900" algn="r" defTabSz="914400" rtl="0" eaLnBrk="1" fontAlgn="base" latinLnBrk="0" hangingPunct="1">
                        <a:lnSpc>
                          <a:spcPct val="5000"/>
                        </a:lnSpc>
                        <a:spcBef>
                          <a:spcPct val="0"/>
                        </a:spcBef>
                        <a:spcAft>
                          <a:spcPct val="0"/>
                        </a:spcAft>
                        <a:buClrTx/>
                        <a:buSzTx/>
                        <a:buFontTx/>
                        <a:buNone/>
                        <a:tabLst/>
                      </a:pPr>
                      <a:r>
                        <a:rPr kumimoji="0" lang="en-US" sz="1000" b="0" i="0" u="none" strike="noStrike" cap="none" normalizeH="0" baseline="0" smtClean="0">
                          <a:ln>
                            <a:noFill/>
                          </a:ln>
                          <a:solidFill>
                            <a:schemeClr val="tx1"/>
                          </a:solidFill>
                          <a:effectLst/>
                          <a:latin typeface="Arial" charset="0"/>
                          <a:ea typeface="Times New Roman" pitchFamily="18" charset="0"/>
                          <a:cs typeface="Arial" charset="0"/>
                        </a:rPr>
                        <a:t>21</a:t>
                      </a:r>
                    </a:p>
                  </a:txBody>
                  <a:tcPr marL="90000" marR="90000" marT="46800" marB="46800" anchor="b" horzOverflow="overflow">
                    <a:lnL>
                      <a:noFill/>
                    </a:lnL>
                    <a:lnR>
                      <a:noFill/>
                    </a:lnR>
                    <a:lnT>
                      <a:noFill/>
                    </a:lnT>
                    <a:lnB>
                      <a:noFill/>
                    </a:lnB>
                    <a:lnTlToBr>
                      <a:noFill/>
                    </a:lnTlToBr>
                    <a:lnBlToTr>
                      <a:noFill/>
                    </a:lnBlToTr>
                    <a:noFill/>
                  </a:tcPr>
                </a:tc>
                <a:tc>
                  <a:txBody>
                    <a:bodyPr/>
                    <a:lstStyle/>
                    <a:p>
                      <a:pPr marL="342900" marR="0" lvl="0" indent="-342900" algn="r" defTabSz="914400" rtl="0" eaLnBrk="1" fontAlgn="base" latinLnBrk="0" hangingPunct="1">
                        <a:lnSpc>
                          <a:spcPct val="5000"/>
                        </a:lnSpc>
                        <a:spcBef>
                          <a:spcPct val="0"/>
                        </a:spcBef>
                        <a:spcAft>
                          <a:spcPct val="0"/>
                        </a:spcAft>
                        <a:buClrTx/>
                        <a:buSzTx/>
                        <a:buFontTx/>
                        <a:buNone/>
                        <a:tabLst/>
                      </a:pPr>
                      <a:r>
                        <a:rPr kumimoji="0" lang="en-US" sz="1000" b="0" i="0" u="none" strike="noStrike" cap="none" normalizeH="0" baseline="0" smtClean="0">
                          <a:ln>
                            <a:noFill/>
                          </a:ln>
                          <a:solidFill>
                            <a:schemeClr val="tx1"/>
                          </a:solidFill>
                          <a:effectLst/>
                          <a:latin typeface="Arial" charset="0"/>
                          <a:ea typeface="Times New Roman" pitchFamily="18" charset="0"/>
                          <a:cs typeface="Arial" charset="0"/>
                        </a:rPr>
                        <a:t>26</a:t>
                      </a:r>
                    </a:p>
                  </a:txBody>
                  <a:tcPr marL="90000" marR="90000" marT="46800" marB="46800" anchor="b" horzOverflow="overflow">
                    <a:lnL>
                      <a:noFill/>
                    </a:lnL>
                    <a:lnR>
                      <a:noFill/>
                    </a:lnR>
                    <a:lnT>
                      <a:noFill/>
                    </a:lnT>
                    <a:lnB>
                      <a:noFill/>
                    </a:lnB>
                    <a:lnTlToBr>
                      <a:noFill/>
                    </a:lnTlToBr>
                    <a:lnBlToTr>
                      <a:noFill/>
                    </a:lnBlToTr>
                    <a:solidFill>
                      <a:srgbClr val="FF6600"/>
                    </a:solidFill>
                  </a:tcPr>
                </a:tc>
                <a:tc>
                  <a:txBody>
                    <a:bodyPr/>
                    <a:lstStyle/>
                    <a:p>
                      <a:pPr marL="342900" marR="0" lvl="0" indent="-342900" algn="r" defTabSz="914400" rtl="0" eaLnBrk="1" fontAlgn="base" latinLnBrk="0" hangingPunct="1">
                        <a:lnSpc>
                          <a:spcPct val="5000"/>
                        </a:lnSpc>
                        <a:spcBef>
                          <a:spcPct val="0"/>
                        </a:spcBef>
                        <a:spcAft>
                          <a:spcPct val="0"/>
                        </a:spcAft>
                        <a:buClrTx/>
                        <a:buSzTx/>
                        <a:buFontTx/>
                        <a:buNone/>
                        <a:tabLst/>
                      </a:pPr>
                      <a:r>
                        <a:rPr kumimoji="0" lang="en-US" sz="1000" b="0" i="0" u="none" strike="noStrike" cap="none" normalizeH="0" baseline="0" smtClean="0">
                          <a:ln>
                            <a:noFill/>
                          </a:ln>
                          <a:solidFill>
                            <a:schemeClr val="tx1"/>
                          </a:solidFill>
                          <a:effectLst/>
                          <a:latin typeface="Arial" charset="0"/>
                          <a:ea typeface="Times New Roman" pitchFamily="18" charset="0"/>
                          <a:cs typeface="Arial" charset="0"/>
                        </a:rPr>
                        <a:t>28</a:t>
                      </a:r>
                    </a:p>
                  </a:txBody>
                  <a:tcPr marL="90000" marR="90000" marT="46800" marB="46800" anchor="b" horzOverflow="overflow">
                    <a:lnL>
                      <a:noFill/>
                    </a:lnL>
                    <a:lnR>
                      <a:noFill/>
                    </a:lnR>
                    <a:lnT>
                      <a:noFill/>
                    </a:lnT>
                    <a:lnB>
                      <a:noFill/>
                    </a:lnB>
                    <a:lnTlToBr>
                      <a:noFill/>
                    </a:lnTlToBr>
                    <a:lnBlToTr>
                      <a:noFill/>
                    </a:lnBlToTr>
                    <a:solidFill>
                      <a:srgbClr val="FF6600"/>
                    </a:solidFill>
                  </a:tcPr>
                </a:tc>
                <a:tc>
                  <a:txBody>
                    <a:bodyPr/>
                    <a:lstStyle/>
                    <a:p>
                      <a:pPr marL="342900" marR="0" lvl="0" indent="-342900" algn="r" defTabSz="914400" rtl="0" eaLnBrk="1" fontAlgn="base" latinLnBrk="0" hangingPunct="1">
                        <a:lnSpc>
                          <a:spcPct val="5000"/>
                        </a:lnSpc>
                        <a:spcBef>
                          <a:spcPct val="0"/>
                        </a:spcBef>
                        <a:spcAft>
                          <a:spcPct val="0"/>
                        </a:spcAft>
                        <a:buClrTx/>
                        <a:buSzTx/>
                        <a:buFontTx/>
                        <a:buNone/>
                        <a:tabLst/>
                      </a:pPr>
                      <a:r>
                        <a:rPr kumimoji="0" lang="en-US" sz="1000" b="0" i="0" u="none" strike="noStrike" cap="none" normalizeH="0" baseline="0" smtClean="0">
                          <a:ln>
                            <a:noFill/>
                          </a:ln>
                          <a:solidFill>
                            <a:schemeClr val="tx1"/>
                          </a:solidFill>
                          <a:effectLst/>
                          <a:latin typeface="Arial" charset="0"/>
                          <a:ea typeface="Times New Roman" pitchFamily="18" charset="0"/>
                          <a:cs typeface="Arial" charset="0"/>
                        </a:rPr>
                        <a:t>23</a:t>
                      </a:r>
                    </a:p>
                  </a:txBody>
                  <a:tcPr marL="90000" marR="90000" marT="46800" marB="46800" anchor="b" horzOverflow="overflow">
                    <a:lnL>
                      <a:noFill/>
                    </a:lnL>
                    <a:lnR>
                      <a:noFill/>
                    </a:lnR>
                    <a:lnT>
                      <a:noFill/>
                    </a:lnT>
                    <a:lnB>
                      <a:noFill/>
                    </a:lnB>
                    <a:lnTlToBr>
                      <a:noFill/>
                    </a:lnTlToBr>
                    <a:lnBlToTr>
                      <a:noFill/>
                    </a:lnBlToTr>
                    <a:noFill/>
                  </a:tcPr>
                </a:tc>
                <a:tc>
                  <a:txBody>
                    <a:bodyPr/>
                    <a:lstStyle/>
                    <a:p>
                      <a:pPr marL="342900" marR="0" lvl="0" indent="-342900" algn="r" defTabSz="914400" rtl="0" eaLnBrk="1" fontAlgn="base" latinLnBrk="0" hangingPunct="1">
                        <a:lnSpc>
                          <a:spcPct val="5000"/>
                        </a:lnSpc>
                        <a:spcBef>
                          <a:spcPct val="0"/>
                        </a:spcBef>
                        <a:spcAft>
                          <a:spcPct val="0"/>
                        </a:spcAft>
                        <a:buClrTx/>
                        <a:buSzTx/>
                        <a:buFontTx/>
                        <a:buNone/>
                        <a:tabLst/>
                      </a:pPr>
                      <a:r>
                        <a:rPr kumimoji="0" lang="en-US" sz="1000" b="0" i="0" u="none" strike="noStrike" cap="none" normalizeH="0" baseline="0" smtClean="0">
                          <a:ln>
                            <a:noFill/>
                          </a:ln>
                          <a:solidFill>
                            <a:schemeClr val="tx1"/>
                          </a:solidFill>
                          <a:effectLst/>
                          <a:latin typeface="Arial" charset="0"/>
                          <a:ea typeface="Times New Roman" pitchFamily="18" charset="0"/>
                          <a:cs typeface="Arial" charset="0"/>
                        </a:rPr>
                        <a:t>20</a:t>
                      </a:r>
                    </a:p>
                  </a:txBody>
                  <a:tcPr marL="90000" marR="90000" marT="46800" marB="46800" anchor="b" horzOverflow="overflow">
                    <a:lnL>
                      <a:noFill/>
                    </a:lnL>
                    <a:lnR>
                      <a:noFill/>
                    </a:lnR>
                    <a:lnT>
                      <a:noFill/>
                    </a:lnT>
                    <a:lnB>
                      <a:noFill/>
                    </a:lnB>
                    <a:lnTlToBr>
                      <a:noFill/>
                    </a:lnTlToBr>
                    <a:lnBlToTr>
                      <a:noFill/>
                    </a:lnBlToTr>
                    <a:noFill/>
                  </a:tcPr>
                </a:tc>
                <a:tc>
                  <a:txBody>
                    <a:bodyPr/>
                    <a:lstStyle/>
                    <a:p>
                      <a:pPr marL="342900" marR="0" lvl="0" indent="-342900" algn="r" defTabSz="914400" rtl="0" eaLnBrk="1" fontAlgn="base" latinLnBrk="0" hangingPunct="1">
                        <a:lnSpc>
                          <a:spcPct val="5000"/>
                        </a:lnSpc>
                        <a:spcBef>
                          <a:spcPct val="0"/>
                        </a:spcBef>
                        <a:spcAft>
                          <a:spcPct val="0"/>
                        </a:spcAft>
                        <a:buClrTx/>
                        <a:buSzTx/>
                        <a:buFontTx/>
                        <a:buNone/>
                        <a:tabLst/>
                      </a:pPr>
                      <a:r>
                        <a:rPr kumimoji="0" lang="en-US" sz="1000" b="0" i="0" u="none" strike="noStrike" cap="none" normalizeH="0" baseline="0" smtClean="0">
                          <a:ln>
                            <a:noFill/>
                          </a:ln>
                          <a:solidFill>
                            <a:schemeClr val="tx1"/>
                          </a:solidFill>
                          <a:effectLst/>
                          <a:latin typeface="Arial" charset="0"/>
                          <a:ea typeface="Times New Roman" pitchFamily="18" charset="0"/>
                          <a:cs typeface="Arial" charset="0"/>
                        </a:rPr>
                        <a:t>19</a:t>
                      </a:r>
                    </a:p>
                  </a:txBody>
                  <a:tcPr marL="90000" marR="90000" marT="46800" marB="46800" anchor="b" horzOverflow="overflow">
                    <a:lnL>
                      <a:noFill/>
                    </a:lnL>
                    <a:lnR>
                      <a:noFill/>
                    </a:lnR>
                    <a:lnT>
                      <a:noFill/>
                    </a:lnT>
                    <a:lnB>
                      <a:noFill/>
                    </a:lnB>
                    <a:lnTlToBr>
                      <a:noFill/>
                    </a:lnTlToBr>
                    <a:lnBlToTr>
                      <a:noFill/>
                    </a:lnBlToTr>
                    <a:noFill/>
                  </a:tcPr>
                </a:tc>
                <a:tc>
                  <a:txBody>
                    <a:bodyPr/>
                    <a:lstStyle/>
                    <a:p>
                      <a:pPr marL="342900" marR="0" lvl="0" indent="-342900" algn="r" defTabSz="914400" rtl="0" eaLnBrk="1" fontAlgn="base" latinLnBrk="0" hangingPunct="1">
                        <a:lnSpc>
                          <a:spcPct val="5000"/>
                        </a:lnSpc>
                        <a:spcBef>
                          <a:spcPct val="0"/>
                        </a:spcBef>
                        <a:spcAft>
                          <a:spcPct val="0"/>
                        </a:spcAft>
                        <a:buClrTx/>
                        <a:buSzTx/>
                        <a:buFontTx/>
                        <a:buNone/>
                        <a:tabLst/>
                      </a:pPr>
                      <a:r>
                        <a:rPr kumimoji="0" lang="en-US" sz="1000" b="0" i="0" u="none" strike="noStrike" cap="none" normalizeH="0" baseline="0" smtClean="0">
                          <a:ln>
                            <a:noFill/>
                          </a:ln>
                          <a:solidFill>
                            <a:schemeClr val="tx1"/>
                          </a:solidFill>
                          <a:effectLst/>
                          <a:latin typeface="Arial" charset="0"/>
                          <a:ea typeface="Times New Roman" pitchFamily="18" charset="0"/>
                          <a:cs typeface="Arial" charset="0"/>
                        </a:rPr>
                        <a:t>21</a:t>
                      </a:r>
                    </a:p>
                  </a:txBody>
                  <a:tcPr marL="90000" marR="90000" marT="46800" marB="46800" anchor="b" horzOverflow="overflow">
                    <a:lnL>
                      <a:noFill/>
                    </a:lnL>
                    <a:lnR>
                      <a:noFill/>
                    </a:lnR>
                    <a:lnT>
                      <a:noFill/>
                    </a:lnT>
                    <a:lnB>
                      <a:noFill/>
                    </a:lnB>
                    <a:lnTlToBr>
                      <a:noFill/>
                    </a:lnTlToBr>
                    <a:lnBlToTr>
                      <a:noFill/>
                    </a:lnBlToTr>
                    <a:noFill/>
                  </a:tcPr>
                </a:tc>
                <a:tc>
                  <a:txBody>
                    <a:bodyPr/>
                    <a:lstStyle/>
                    <a:p>
                      <a:pPr marL="342900" marR="0" lvl="0" indent="-342900" algn="r" defTabSz="914400" rtl="0" eaLnBrk="1" fontAlgn="base" latinLnBrk="0" hangingPunct="1">
                        <a:lnSpc>
                          <a:spcPct val="5000"/>
                        </a:lnSpc>
                        <a:spcBef>
                          <a:spcPct val="0"/>
                        </a:spcBef>
                        <a:spcAft>
                          <a:spcPct val="0"/>
                        </a:spcAft>
                        <a:buClrTx/>
                        <a:buSzTx/>
                        <a:buFontTx/>
                        <a:buNone/>
                        <a:tabLst/>
                      </a:pPr>
                      <a:r>
                        <a:rPr kumimoji="0" lang="en-US" sz="1000" b="0" i="0" u="none" strike="noStrike" cap="none" normalizeH="0" baseline="0" smtClean="0">
                          <a:ln>
                            <a:noFill/>
                          </a:ln>
                          <a:solidFill>
                            <a:schemeClr val="tx1"/>
                          </a:solidFill>
                          <a:effectLst/>
                          <a:latin typeface="Arial" charset="0"/>
                          <a:ea typeface="Times New Roman" pitchFamily="18" charset="0"/>
                          <a:cs typeface="Arial" charset="0"/>
                        </a:rPr>
                        <a:t>24</a:t>
                      </a:r>
                    </a:p>
                  </a:txBody>
                  <a:tcPr marL="90000" marR="90000" marT="46800" marB="46800" anchor="b" horzOverflow="overflow">
                    <a:lnL>
                      <a:noFill/>
                    </a:lnL>
                    <a:lnR w="12700" cap="flat" cmpd="sng" algn="ctr">
                      <a:solidFill>
                        <a:schemeClr val="tx1"/>
                      </a:solidFill>
                      <a:prstDash val="solid"/>
                      <a:round/>
                      <a:headEnd type="none" w="med" len="med"/>
                      <a:tailEnd type="none" w="med" len="med"/>
                    </a:lnR>
                    <a:lnT>
                      <a:noFill/>
                    </a:lnT>
                    <a:lnB>
                      <a:noFill/>
                    </a:lnB>
                    <a:lnTlToBr>
                      <a:noFill/>
                    </a:lnTlToBr>
                    <a:lnBlToTr>
                      <a:noFill/>
                    </a:lnBlToTr>
                    <a:noFill/>
                  </a:tcPr>
                </a:tc>
              </a:tr>
              <a:tr h="0">
                <a:tc>
                  <a:txBody>
                    <a:bodyPr/>
                    <a:lstStyle/>
                    <a:p>
                      <a:pPr marL="342900" marR="0" lvl="0" indent="-342900" algn="r" defTabSz="914400" rtl="0" eaLnBrk="1" fontAlgn="base" latinLnBrk="0" hangingPunct="1">
                        <a:lnSpc>
                          <a:spcPct val="5000"/>
                        </a:lnSpc>
                        <a:spcBef>
                          <a:spcPct val="0"/>
                        </a:spcBef>
                        <a:spcAft>
                          <a:spcPct val="0"/>
                        </a:spcAft>
                        <a:buClrTx/>
                        <a:buSzTx/>
                        <a:buFontTx/>
                        <a:buNone/>
                        <a:tabLst/>
                      </a:pPr>
                      <a:r>
                        <a:rPr kumimoji="0" lang="en-US" sz="1000" b="0" i="0" u="none" strike="noStrike" cap="none" normalizeH="0" baseline="0" smtClean="0">
                          <a:ln>
                            <a:noFill/>
                          </a:ln>
                          <a:solidFill>
                            <a:schemeClr val="tx1"/>
                          </a:solidFill>
                          <a:effectLst/>
                          <a:latin typeface="Arial" charset="0"/>
                          <a:ea typeface="Times New Roman" pitchFamily="18" charset="0"/>
                          <a:cs typeface="Arial" charset="0"/>
                        </a:rPr>
                        <a:t>38</a:t>
                      </a:r>
                    </a:p>
                  </a:txBody>
                  <a:tcPr marL="90000" marR="90000" marT="46800" marB="46800" anchor="b" horzOverflow="overflow">
                    <a:lnL w="12700" cap="flat" cmpd="sng" algn="ctr">
                      <a:solidFill>
                        <a:schemeClr val="tx1"/>
                      </a:solidFill>
                      <a:prstDash val="solid"/>
                      <a:round/>
                      <a:headEnd type="none" w="med" len="med"/>
                      <a:tailEnd type="none" w="med" len="med"/>
                    </a:lnL>
                    <a:lnR>
                      <a:noFill/>
                    </a:lnR>
                    <a:lnT>
                      <a:noFill/>
                    </a:lnT>
                    <a:lnB>
                      <a:noFill/>
                    </a:lnB>
                    <a:lnTlToBr>
                      <a:noFill/>
                    </a:lnTlToBr>
                    <a:lnBlToTr>
                      <a:noFill/>
                    </a:lnBlToTr>
                    <a:noFill/>
                  </a:tcPr>
                </a:tc>
                <a:tc>
                  <a:txBody>
                    <a:bodyPr/>
                    <a:lstStyle/>
                    <a:p>
                      <a:pPr marL="342900" marR="0" lvl="0" indent="-342900" algn="r" defTabSz="914400" rtl="0" eaLnBrk="1" fontAlgn="base" latinLnBrk="0" hangingPunct="1">
                        <a:lnSpc>
                          <a:spcPct val="5000"/>
                        </a:lnSpc>
                        <a:spcBef>
                          <a:spcPct val="0"/>
                        </a:spcBef>
                        <a:spcAft>
                          <a:spcPct val="0"/>
                        </a:spcAft>
                        <a:buClrTx/>
                        <a:buSzTx/>
                        <a:buFontTx/>
                        <a:buNone/>
                        <a:tabLst/>
                      </a:pPr>
                      <a:r>
                        <a:rPr kumimoji="0" lang="en-US" sz="1000" b="0" i="0" u="none" strike="noStrike" cap="none" normalizeH="0" baseline="0" smtClean="0">
                          <a:ln>
                            <a:noFill/>
                          </a:ln>
                          <a:solidFill>
                            <a:schemeClr val="tx1"/>
                          </a:solidFill>
                          <a:effectLst/>
                          <a:latin typeface="Arial" charset="0"/>
                          <a:ea typeface="Times New Roman" pitchFamily="18" charset="0"/>
                          <a:cs typeface="Arial" charset="0"/>
                        </a:rPr>
                        <a:t>20</a:t>
                      </a:r>
                    </a:p>
                  </a:txBody>
                  <a:tcPr marL="90000" marR="90000" marT="46800" marB="46800" anchor="b" horzOverflow="overflow">
                    <a:lnL>
                      <a:noFill/>
                    </a:lnL>
                    <a:lnR>
                      <a:noFill/>
                    </a:lnR>
                    <a:lnT>
                      <a:noFill/>
                    </a:lnT>
                    <a:lnB>
                      <a:noFill/>
                    </a:lnB>
                    <a:lnTlToBr>
                      <a:noFill/>
                    </a:lnTlToBr>
                    <a:lnBlToTr>
                      <a:noFill/>
                    </a:lnBlToTr>
                    <a:noFill/>
                  </a:tcPr>
                </a:tc>
                <a:tc>
                  <a:txBody>
                    <a:bodyPr/>
                    <a:lstStyle/>
                    <a:p>
                      <a:pPr marL="342900" marR="0" lvl="0" indent="-342900" algn="r" defTabSz="914400" rtl="0" eaLnBrk="1" fontAlgn="base" latinLnBrk="0" hangingPunct="1">
                        <a:lnSpc>
                          <a:spcPct val="5000"/>
                        </a:lnSpc>
                        <a:spcBef>
                          <a:spcPct val="0"/>
                        </a:spcBef>
                        <a:spcAft>
                          <a:spcPct val="0"/>
                        </a:spcAft>
                        <a:buClrTx/>
                        <a:buSzTx/>
                        <a:buFontTx/>
                        <a:buNone/>
                        <a:tabLst/>
                      </a:pPr>
                      <a:r>
                        <a:rPr kumimoji="0" lang="en-US" sz="1000" b="0" i="0" u="none" strike="noStrike" cap="none" normalizeH="0" baseline="0" smtClean="0">
                          <a:ln>
                            <a:noFill/>
                          </a:ln>
                          <a:solidFill>
                            <a:schemeClr val="tx1"/>
                          </a:solidFill>
                          <a:effectLst/>
                          <a:latin typeface="Arial" charset="0"/>
                          <a:ea typeface="Times New Roman" pitchFamily="18" charset="0"/>
                          <a:cs typeface="Arial" charset="0"/>
                        </a:rPr>
                        <a:t>23</a:t>
                      </a:r>
                    </a:p>
                  </a:txBody>
                  <a:tcPr marL="90000" marR="90000" marT="46800" marB="46800" anchor="b" horzOverflow="overflow">
                    <a:lnL>
                      <a:noFill/>
                    </a:lnL>
                    <a:lnR>
                      <a:noFill/>
                    </a:lnR>
                    <a:lnT>
                      <a:noFill/>
                    </a:lnT>
                    <a:lnB>
                      <a:noFill/>
                    </a:lnB>
                    <a:lnTlToBr>
                      <a:noFill/>
                    </a:lnTlToBr>
                    <a:lnBlToTr>
                      <a:noFill/>
                    </a:lnBlToTr>
                    <a:noFill/>
                  </a:tcPr>
                </a:tc>
                <a:tc>
                  <a:txBody>
                    <a:bodyPr/>
                    <a:lstStyle/>
                    <a:p>
                      <a:pPr marL="342900" marR="0" lvl="0" indent="-342900" algn="r" defTabSz="914400" rtl="0" eaLnBrk="1" fontAlgn="base" latinLnBrk="0" hangingPunct="1">
                        <a:lnSpc>
                          <a:spcPct val="5000"/>
                        </a:lnSpc>
                        <a:spcBef>
                          <a:spcPct val="0"/>
                        </a:spcBef>
                        <a:spcAft>
                          <a:spcPct val="0"/>
                        </a:spcAft>
                        <a:buClrTx/>
                        <a:buSzTx/>
                        <a:buFontTx/>
                        <a:buNone/>
                        <a:tabLst/>
                      </a:pPr>
                      <a:r>
                        <a:rPr kumimoji="0" lang="en-US" sz="1000" b="0" i="0" u="none" strike="noStrike" cap="none" normalizeH="0" baseline="0" smtClean="0">
                          <a:ln>
                            <a:noFill/>
                          </a:ln>
                          <a:solidFill>
                            <a:schemeClr val="tx1"/>
                          </a:solidFill>
                          <a:effectLst/>
                          <a:latin typeface="Arial" charset="0"/>
                          <a:ea typeface="Times New Roman" pitchFamily="18" charset="0"/>
                          <a:cs typeface="Arial" charset="0"/>
                        </a:rPr>
                        <a:t>26</a:t>
                      </a:r>
                    </a:p>
                  </a:txBody>
                  <a:tcPr marL="90000" marR="90000" marT="46800" marB="46800" anchor="b" horzOverflow="overflow">
                    <a:lnL>
                      <a:noFill/>
                    </a:lnL>
                    <a:lnR>
                      <a:noFill/>
                    </a:lnR>
                    <a:lnT>
                      <a:noFill/>
                    </a:lnT>
                    <a:lnB>
                      <a:noFill/>
                    </a:lnB>
                    <a:lnTlToBr>
                      <a:noFill/>
                    </a:lnTlToBr>
                    <a:lnBlToTr>
                      <a:noFill/>
                    </a:lnBlToTr>
                    <a:solidFill>
                      <a:srgbClr val="FF6600"/>
                    </a:solidFill>
                  </a:tcPr>
                </a:tc>
                <a:tc>
                  <a:txBody>
                    <a:bodyPr/>
                    <a:lstStyle/>
                    <a:p>
                      <a:pPr marL="342900" marR="0" lvl="0" indent="-342900" algn="r" defTabSz="914400" rtl="0" eaLnBrk="1" fontAlgn="base" latinLnBrk="0" hangingPunct="1">
                        <a:lnSpc>
                          <a:spcPct val="5000"/>
                        </a:lnSpc>
                        <a:spcBef>
                          <a:spcPct val="0"/>
                        </a:spcBef>
                        <a:spcAft>
                          <a:spcPct val="0"/>
                        </a:spcAft>
                        <a:buClrTx/>
                        <a:buSzTx/>
                        <a:buFontTx/>
                        <a:buNone/>
                        <a:tabLst/>
                      </a:pPr>
                      <a:r>
                        <a:rPr kumimoji="0" lang="en-US" sz="1000" b="0" i="0" u="none" strike="noStrike" cap="none" normalizeH="0" baseline="0" smtClean="0">
                          <a:ln>
                            <a:noFill/>
                          </a:ln>
                          <a:solidFill>
                            <a:schemeClr val="tx1"/>
                          </a:solidFill>
                          <a:effectLst/>
                          <a:latin typeface="Arial" charset="0"/>
                          <a:ea typeface="Times New Roman" pitchFamily="18" charset="0"/>
                          <a:cs typeface="Arial" charset="0"/>
                        </a:rPr>
                        <a:t>25</a:t>
                      </a:r>
                    </a:p>
                  </a:txBody>
                  <a:tcPr marL="90000" marR="90000" marT="46800" marB="46800" anchor="b" horzOverflow="overflow">
                    <a:lnL>
                      <a:noFill/>
                    </a:lnL>
                    <a:lnR>
                      <a:noFill/>
                    </a:lnR>
                    <a:lnT>
                      <a:noFill/>
                    </a:lnT>
                    <a:lnB>
                      <a:noFill/>
                    </a:lnB>
                    <a:lnTlToBr>
                      <a:noFill/>
                    </a:lnTlToBr>
                    <a:lnBlToTr>
                      <a:noFill/>
                    </a:lnBlToTr>
                    <a:noFill/>
                  </a:tcPr>
                </a:tc>
                <a:tc>
                  <a:txBody>
                    <a:bodyPr/>
                    <a:lstStyle/>
                    <a:p>
                      <a:pPr marL="342900" marR="0" lvl="0" indent="-342900" algn="r" defTabSz="914400" rtl="0" eaLnBrk="1" fontAlgn="base" latinLnBrk="0" hangingPunct="1">
                        <a:lnSpc>
                          <a:spcPct val="5000"/>
                        </a:lnSpc>
                        <a:spcBef>
                          <a:spcPct val="0"/>
                        </a:spcBef>
                        <a:spcAft>
                          <a:spcPct val="0"/>
                        </a:spcAft>
                        <a:buClrTx/>
                        <a:buSzTx/>
                        <a:buFontTx/>
                        <a:buNone/>
                        <a:tabLst/>
                      </a:pPr>
                      <a:r>
                        <a:rPr kumimoji="0" lang="en-US" sz="1000" b="0" i="0" u="none" strike="noStrike" cap="none" normalizeH="0" baseline="0" smtClean="0">
                          <a:ln>
                            <a:noFill/>
                          </a:ln>
                          <a:solidFill>
                            <a:schemeClr val="tx1"/>
                          </a:solidFill>
                          <a:effectLst/>
                          <a:latin typeface="Arial" charset="0"/>
                          <a:ea typeface="Times New Roman" pitchFamily="18" charset="0"/>
                          <a:cs typeface="Arial" charset="0"/>
                        </a:rPr>
                        <a:t>21</a:t>
                      </a:r>
                    </a:p>
                  </a:txBody>
                  <a:tcPr marL="90000" marR="90000" marT="46800" marB="46800" anchor="b" horzOverflow="overflow">
                    <a:lnL>
                      <a:noFill/>
                    </a:lnL>
                    <a:lnR>
                      <a:noFill/>
                    </a:lnR>
                    <a:lnT>
                      <a:noFill/>
                    </a:lnT>
                    <a:lnB>
                      <a:noFill/>
                    </a:lnB>
                    <a:lnTlToBr>
                      <a:noFill/>
                    </a:lnTlToBr>
                    <a:lnBlToTr>
                      <a:noFill/>
                    </a:lnBlToTr>
                    <a:noFill/>
                  </a:tcPr>
                </a:tc>
                <a:tc>
                  <a:txBody>
                    <a:bodyPr/>
                    <a:lstStyle/>
                    <a:p>
                      <a:pPr marL="342900" marR="0" lvl="0" indent="-342900" algn="r" defTabSz="914400" rtl="0" eaLnBrk="1" fontAlgn="base" latinLnBrk="0" hangingPunct="1">
                        <a:lnSpc>
                          <a:spcPct val="5000"/>
                        </a:lnSpc>
                        <a:spcBef>
                          <a:spcPct val="0"/>
                        </a:spcBef>
                        <a:spcAft>
                          <a:spcPct val="0"/>
                        </a:spcAft>
                        <a:buClrTx/>
                        <a:buSzTx/>
                        <a:buFontTx/>
                        <a:buNone/>
                        <a:tabLst/>
                      </a:pPr>
                      <a:r>
                        <a:rPr kumimoji="0" lang="en-US" sz="1000" b="0" i="0" u="none" strike="noStrike" cap="none" normalizeH="0" baseline="0" smtClean="0">
                          <a:ln>
                            <a:noFill/>
                          </a:ln>
                          <a:solidFill>
                            <a:schemeClr val="tx1"/>
                          </a:solidFill>
                          <a:effectLst/>
                          <a:latin typeface="Arial" charset="0"/>
                          <a:ea typeface="Times New Roman" pitchFamily="18" charset="0"/>
                          <a:cs typeface="Arial" charset="0"/>
                        </a:rPr>
                        <a:t>18</a:t>
                      </a:r>
                    </a:p>
                  </a:txBody>
                  <a:tcPr marL="90000" marR="90000" marT="46800" marB="46800" anchor="b" horzOverflow="overflow">
                    <a:lnL>
                      <a:noFill/>
                    </a:lnL>
                    <a:lnR>
                      <a:noFill/>
                    </a:lnR>
                    <a:lnT>
                      <a:noFill/>
                    </a:lnT>
                    <a:lnB>
                      <a:noFill/>
                    </a:lnB>
                    <a:lnTlToBr>
                      <a:noFill/>
                    </a:lnTlToBr>
                    <a:lnBlToTr>
                      <a:noFill/>
                    </a:lnBlToTr>
                    <a:noFill/>
                  </a:tcPr>
                </a:tc>
                <a:tc>
                  <a:txBody>
                    <a:bodyPr/>
                    <a:lstStyle/>
                    <a:p>
                      <a:pPr marL="342900" marR="0" lvl="0" indent="-342900" algn="r" defTabSz="914400" rtl="0" eaLnBrk="1" fontAlgn="base" latinLnBrk="0" hangingPunct="1">
                        <a:lnSpc>
                          <a:spcPct val="5000"/>
                        </a:lnSpc>
                        <a:spcBef>
                          <a:spcPct val="0"/>
                        </a:spcBef>
                        <a:spcAft>
                          <a:spcPct val="0"/>
                        </a:spcAft>
                        <a:buClrTx/>
                        <a:buSzTx/>
                        <a:buFontTx/>
                        <a:buNone/>
                        <a:tabLst/>
                      </a:pPr>
                      <a:r>
                        <a:rPr kumimoji="0" lang="en-US" sz="1000" b="0" i="0" u="none" strike="noStrike" cap="none" normalizeH="0" baseline="0" smtClean="0">
                          <a:ln>
                            <a:noFill/>
                          </a:ln>
                          <a:solidFill>
                            <a:schemeClr val="tx1"/>
                          </a:solidFill>
                          <a:effectLst/>
                          <a:latin typeface="Arial" charset="0"/>
                          <a:ea typeface="Times New Roman" pitchFamily="18" charset="0"/>
                          <a:cs typeface="Arial" charset="0"/>
                        </a:rPr>
                        <a:t>21</a:t>
                      </a:r>
                    </a:p>
                  </a:txBody>
                  <a:tcPr marL="90000" marR="90000" marT="46800" marB="46800" anchor="b" horzOverflow="overflow">
                    <a:lnL>
                      <a:noFill/>
                    </a:lnL>
                    <a:lnR>
                      <a:noFill/>
                    </a:lnR>
                    <a:lnT>
                      <a:noFill/>
                    </a:lnT>
                    <a:lnB>
                      <a:noFill/>
                    </a:lnB>
                    <a:lnTlToBr>
                      <a:noFill/>
                    </a:lnTlToBr>
                    <a:lnBlToTr>
                      <a:noFill/>
                    </a:lnBlToTr>
                    <a:noFill/>
                  </a:tcPr>
                </a:tc>
                <a:tc>
                  <a:txBody>
                    <a:bodyPr/>
                    <a:lstStyle/>
                    <a:p>
                      <a:pPr marL="342900" marR="0" lvl="0" indent="-342900" algn="r" defTabSz="914400" rtl="0" eaLnBrk="1" fontAlgn="base" latinLnBrk="0" hangingPunct="1">
                        <a:lnSpc>
                          <a:spcPct val="5000"/>
                        </a:lnSpc>
                        <a:spcBef>
                          <a:spcPct val="0"/>
                        </a:spcBef>
                        <a:spcAft>
                          <a:spcPct val="0"/>
                        </a:spcAft>
                        <a:buClrTx/>
                        <a:buSzTx/>
                        <a:buFontTx/>
                        <a:buNone/>
                        <a:tabLst/>
                      </a:pPr>
                      <a:r>
                        <a:rPr kumimoji="0" lang="en-US" sz="1000" b="0" i="0" u="none" strike="noStrike" cap="none" normalizeH="0" baseline="0" smtClean="0">
                          <a:ln>
                            <a:noFill/>
                          </a:ln>
                          <a:solidFill>
                            <a:schemeClr val="tx1"/>
                          </a:solidFill>
                          <a:effectLst/>
                          <a:latin typeface="Arial" charset="0"/>
                          <a:ea typeface="Times New Roman" pitchFamily="18" charset="0"/>
                          <a:cs typeface="Arial" charset="0"/>
                        </a:rPr>
                        <a:t>25</a:t>
                      </a:r>
                    </a:p>
                  </a:txBody>
                  <a:tcPr marL="90000" marR="90000" marT="46800" marB="46800" anchor="b" horzOverflow="overflow">
                    <a:lnL>
                      <a:noFill/>
                    </a:lnL>
                    <a:lnR w="12700" cap="flat" cmpd="sng" algn="ctr">
                      <a:solidFill>
                        <a:schemeClr val="tx1"/>
                      </a:solidFill>
                      <a:prstDash val="solid"/>
                      <a:round/>
                      <a:headEnd type="none" w="med" len="med"/>
                      <a:tailEnd type="none" w="med" len="med"/>
                    </a:lnR>
                    <a:lnT>
                      <a:noFill/>
                    </a:lnT>
                    <a:lnB>
                      <a:noFill/>
                    </a:lnB>
                    <a:lnTlToBr>
                      <a:noFill/>
                    </a:lnTlToBr>
                    <a:lnBlToTr>
                      <a:noFill/>
                    </a:lnBlToTr>
                    <a:noFill/>
                  </a:tcPr>
                </a:tc>
              </a:tr>
              <a:tr h="0">
                <a:tc>
                  <a:txBody>
                    <a:bodyPr/>
                    <a:lstStyle/>
                    <a:p>
                      <a:pPr marL="342900" marR="0" lvl="0" indent="-342900" algn="r" defTabSz="914400" rtl="0" eaLnBrk="1" fontAlgn="base" latinLnBrk="0" hangingPunct="1">
                        <a:lnSpc>
                          <a:spcPct val="5000"/>
                        </a:lnSpc>
                        <a:spcBef>
                          <a:spcPct val="0"/>
                        </a:spcBef>
                        <a:spcAft>
                          <a:spcPct val="0"/>
                        </a:spcAft>
                        <a:buClrTx/>
                        <a:buSzTx/>
                        <a:buFontTx/>
                        <a:buNone/>
                        <a:tabLst/>
                      </a:pPr>
                      <a:r>
                        <a:rPr kumimoji="0" lang="en-US" sz="1000" b="0" i="0" u="none" strike="noStrike" cap="none" normalizeH="0" baseline="0" smtClean="0">
                          <a:ln>
                            <a:noFill/>
                          </a:ln>
                          <a:solidFill>
                            <a:schemeClr val="tx1"/>
                          </a:solidFill>
                          <a:effectLst/>
                          <a:latin typeface="Arial" charset="0"/>
                          <a:ea typeface="Times New Roman" pitchFamily="18" charset="0"/>
                          <a:cs typeface="Arial" charset="0"/>
                        </a:rPr>
                        <a:t>39</a:t>
                      </a:r>
                    </a:p>
                  </a:txBody>
                  <a:tcPr marL="90000" marR="90000" marT="46800" marB="46800" anchor="b" horzOverflow="overflow">
                    <a:lnL w="12700" cap="flat" cmpd="sng" algn="ctr">
                      <a:solidFill>
                        <a:schemeClr val="tx1"/>
                      </a:solidFill>
                      <a:prstDash val="solid"/>
                      <a:round/>
                      <a:headEnd type="none" w="med" len="med"/>
                      <a:tailEnd type="none" w="med" len="med"/>
                    </a:lnL>
                    <a:lnR>
                      <a:noFill/>
                    </a:lnR>
                    <a:lnT>
                      <a:noFill/>
                    </a:lnT>
                    <a:lnB>
                      <a:noFill/>
                    </a:lnB>
                    <a:lnTlToBr>
                      <a:noFill/>
                    </a:lnTlToBr>
                    <a:lnBlToTr>
                      <a:noFill/>
                    </a:lnBlToTr>
                    <a:noFill/>
                  </a:tcPr>
                </a:tc>
                <a:tc>
                  <a:txBody>
                    <a:bodyPr/>
                    <a:lstStyle/>
                    <a:p>
                      <a:pPr marL="342900" marR="0" lvl="0" indent="-342900" algn="r" defTabSz="914400" rtl="0" eaLnBrk="1" fontAlgn="base" latinLnBrk="0" hangingPunct="1">
                        <a:lnSpc>
                          <a:spcPct val="5000"/>
                        </a:lnSpc>
                        <a:spcBef>
                          <a:spcPct val="0"/>
                        </a:spcBef>
                        <a:spcAft>
                          <a:spcPct val="0"/>
                        </a:spcAft>
                        <a:buClrTx/>
                        <a:buSzTx/>
                        <a:buFontTx/>
                        <a:buNone/>
                        <a:tabLst/>
                      </a:pPr>
                      <a:r>
                        <a:rPr kumimoji="0" lang="en-US" sz="1000" b="0" i="0" u="none" strike="noStrike" cap="none" normalizeH="0" baseline="0" smtClean="0">
                          <a:ln>
                            <a:noFill/>
                          </a:ln>
                          <a:solidFill>
                            <a:schemeClr val="tx1"/>
                          </a:solidFill>
                          <a:effectLst/>
                          <a:latin typeface="Arial" charset="0"/>
                          <a:ea typeface="Times New Roman" pitchFamily="18" charset="0"/>
                          <a:cs typeface="Arial" charset="0"/>
                        </a:rPr>
                        <a:t>20</a:t>
                      </a:r>
                    </a:p>
                  </a:txBody>
                  <a:tcPr marL="90000" marR="90000" marT="46800" marB="46800" anchor="b" horzOverflow="overflow">
                    <a:lnL>
                      <a:noFill/>
                    </a:lnL>
                    <a:lnR>
                      <a:noFill/>
                    </a:lnR>
                    <a:lnT>
                      <a:noFill/>
                    </a:lnT>
                    <a:lnB>
                      <a:noFill/>
                    </a:lnB>
                    <a:lnTlToBr>
                      <a:noFill/>
                    </a:lnTlToBr>
                    <a:lnBlToTr>
                      <a:noFill/>
                    </a:lnBlToTr>
                    <a:noFill/>
                  </a:tcPr>
                </a:tc>
                <a:tc>
                  <a:txBody>
                    <a:bodyPr/>
                    <a:lstStyle/>
                    <a:p>
                      <a:pPr marL="342900" marR="0" lvl="0" indent="-342900" algn="r" defTabSz="914400" rtl="0" eaLnBrk="1" fontAlgn="base" latinLnBrk="0" hangingPunct="1">
                        <a:lnSpc>
                          <a:spcPct val="5000"/>
                        </a:lnSpc>
                        <a:spcBef>
                          <a:spcPct val="0"/>
                        </a:spcBef>
                        <a:spcAft>
                          <a:spcPct val="0"/>
                        </a:spcAft>
                        <a:buClrTx/>
                        <a:buSzTx/>
                        <a:buFontTx/>
                        <a:buNone/>
                        <a:tabLst/>
                      </a:pPr>
                      <a:r>
                        <a:rPr kumimoji="0" lang="en-US" sz="1000" b="0" i="0" u="none" strike="noStrike" cap="none" normalizeH="0" baseline="0" smtClean="0">
                          <a:ln>
                            <a:noFill/>
                          </a:ln>
                          <a:solidFill>
                            <a:schemeClr val="tx1"/>
                          </a:solidFill>
                          <a:effectLst/>
                          <a:latin typeface="Arial" charset="0"/>
                          <a:ea typeface="Times New Roman" pitchFamily="18" charset="0"/>
                          <a:cs typeface="Arial" charset="0"/>
                        </a:rPr>
                        <a:t>23</a:t>
                      </a:r>
                    </a:p>
                  </a:txBody>
                  <a:tcPr marL="90000" marR="90000" marT="46800" marB="46800" anchor="b" horzOverflow="overflow">
                    <a:lnL>
                      <a:noFill/>
                    </a:lnL>
                    <a:lnR>
                      <a:noFill/>
                    </a:lnR>
                    <a:lnT>
                      <a:noFill/>
                    </a:lnT>
                    <a:lnB>
                      <a:noFill/>
                    </a:lnB>
                    <a:lnTlToBr>
                      <a:noFill/>
                    </a:lnTlToBr>
                    <a:lnBlToTr>
                      <a:noFill/>
                    </a:lnBlToTr>
                    <a:noFill/>
                  </a:tcPr>
                </a:tc>
                <a:tc>
                  <a:txBody>
                    <a:bodyPr/>
                    <a:lstStyle/>
                    <a:p>
                      <a:pPr marL="342900" marR="0" lvl="0" indent="-342900" algn="r" defTabSz="914400" rtl="0" eaLnBrk="1" fontAlgn="base" latinLnBrk="0" hangingPunct="1">
                        <a:lnSpc>
                          <a:spcPct val="5000"/>
                        </a:lnSpc>
                        <a:spcBef>
                          <a:spcPct val="0"/>
                        </a:spcBef>
                        <a:spcAft>
                          <a:spcPct val="0"/>
                        </a:spcAft>
                        <a:buClrTx/>
                        <a:buSzTx/>
                        <a:buFontTx/>
                        <a:buNone/>
                        <a:tabLst/>
                      </a:pPr>
                      <a:r>
                        <a:rPr kumimoji="0" lang="en-US" sz="1000" b="0" i="0" u="none" strike="noStrike" cap="none" normalizeH="0" baseline="0" smtClean="0">
                          <a:ln>
                            <a:noFill/>
                          </a:ln>
                          <a:solidFill>
                            <a:schemeClr val="tx1"/>
                          </a:solidFill>
                          <a:effectLst/>
                          <a:latin typeface="Arial" charset="0"/>
                          <a:ea typeface="Times New Roman" pitchFamily="18" charset="0"/>
                          <a:cs typeface="Arial" charset="0"/>
                        </a:rPr>
                        <a:t>26</a:t>
                      </a:r>
                    </a:p>
                  </a:txBody>
                  <a:tcPr marL="90000" marR="90000" marT="46800" marB="46800" anchor="b" horzOverflow="overflow">
                    <a:lnL>
                      <a:noFill/>
                    </a:lnL>
                    <a:lnR>
                      <a:noFill/>
                    </a:lnR>
                    <a:lnT>
                      <a:noFill/>
                    </a:lnT>
                    <a:lnB>
                      <a:noFill/>
                    </a:lnB>
                    <a:lnTlToBr>
                      <a:noFill/>
                    </a:lnTlToBr>
                    <a:lnBlToTr>
                      <a:noFill/>
                    </a:lnBlToTr>
                    <a:solidFill>
                      <a:srgbClr val="FF6600"/>
                    </a:solidFill>
                  </a:tcPr>
                </a:tc>
                <a:tc>
                  <a:txBody>
                    <a:bodyPr/>
                    <a:lstStyle/>
                    <a:p>
                      <a:pPr marL="342900" marR="0" lvl="0" indent="-342900" algn="r" defTabSz="914400" rtl="0" eaLnBrk="1" fontAlgn="base" latinLnBrk="0" hangingPunct="1">
                        <a:lnSpc>
                          <a:spcPct val="5000"/>
                        </a:lnSpc>
                        <a:spcBef>
                          <a:spcPct val="0"/>
                        </a:spcBef>
                        <a:spcAft>
                          <a:spcPct val="0"/>
                        </a:spcAft>
                        <a:buClrTx/>
                        <a:buSzTx/>
                        <a:buFontTx/>
                        <a:buNone/>
                        <a:tabLst/>
                      </a:pPr>
                      <a:r>
                        <a:rPr kumimoji="0" lang="en-US" sz="1000" b="0" i="0" u="none" strike="noStrike" cap="none" normalizeH="0" baseline="0" smtClean="0">
                          <a:ln>
                            <a:noFill/>
                          </a:ln>
                          <a:solidFill>
                            <a:schemeClr val="tx1"/>
                          </a:solidFill>
                          <a:effectLst/>
                          <a:latin typeface="Arial" charset="0"/>
                          <a:ea typeface="Times New Roman" pitchFamily="18" charset="0"/>
                          <a:cs typeface="Arial" charset="0"/>
                        </a:rPr>
                        <a:t>26</a:t>
                      </a:r>
                    </a:p>
                  </a:txBody>
                  <a:tcPr marL="90000" marR="90000" marT="46800" marB="46800" anchor="b" horzOverflow="overflow">
                    <a:lnL>
                      <a:noFill/>
                    </a:lnL>
                    <a:lnR>
                      <a:noFill/>
                    </a:lnR>
                    <a:lnT>
                      <a:noFill/>
                    </a:lnT>
                    <a:lnB>
                      <a:noFill/>
                    </a:lnB>
                    <a:lnTlToBr>
                      <a:noFill/>
                    </a:lnTlToBr>
                    <a:lnBlToTr>
                      <a:noFill/>
                    </a:lnBlToTr>
                    <a:solidFill>
                      <a:srgbClr val="FF6600"/>
                    </a:solidFill>
                  </a:tcPr>
                </a:tc>
                <a:tc>
                  <a:txBody>
                    <a:bodyPr/>
                    <a:lstStyle/>
                    <a:p>
                      <a:pPr marL="342900" marR="0" lvl="0" indent="-342900" algn="r" defTabSz="914400" rtl="0" eaLnBrk="1" fontAlgn="base" latinLnBrk="0" hangingPunct="1">
                        <a:lnSpc>
                          <a:spcPct val="5000"/>
                        </a:lnSpc>
                        <a:spcBef>
                          <a:spcPct val="0"/>
                        </a:spcBef>
                        <a:spcAft>
                          <a:spcPct val="0"/>
                        </a:spcAft>
                        <a:buClrTx/>
                        <a:buSzTx/>
                        <a:buFontTx/>
                        <a:buNone/>
                        <a:tabLst/>
                      </a:pPr>
                      <a:r>
                        <a:rPr kumimoji="0" lang="en-US" sz="1000" b="0" i="0" u="none" strike="noStrike" cap="none" normalizeH="0" baseline="0" smtClean="0">
                          <a:ln>
                            <a:noFill/>
                          </a:ln>
                          <a:solidFill>
                            <a:schemeClr val="tx1"/>
                          </a:solidFill>
                          <a:effectLst/>
                          <a:latin typeface="Arial" charset="0"/>
                          <a:ea typeface="Times New Roman" pitchFamily="18" charset="0"/>
                          <a:cs typeface="Arial" charset="0"/>
                        </a:rPr>
                        <a:t>23</a:t>
                      </a:r>
                    </a:p>
                  </a:txBody>
                  <a:tcPr marL="90000" marR="90000" marT="46800" marB="46800" anchor="b" horzOverflow="overflow">
                    <a:lnL>
                      <a:noFill/>
                    </a:lnL>
                    <a:lnR>
                      <a:noFill/>
                    </a:lnR>
                    <a:lnT>
                      <a:noFill/>
                    </a:lnT>
                    <a:lnB>
                      <a:noFill/>
                    </a:lnB>
                    <a:lnTlToBr>
                      <a:noFill/>
                    </a:lnTlToBr>
                    <a:lnBlToTr>
                      <a:noFill/>
                    </a:lnBlToTr>
                    <a:noFill/>
                  </a:tcPr>
                </a:tc>
                <a:tc>
                  <a:txBody>
                    <a:bodyPr/>
                    <a:lstStyle/>
                    <a:p>
                      <a:pPr marL="342900" marR="0" lvl="0" indent="-342900" algn="r" defTabSz="914400" rtl="0" eaLnBrk="1" fontAlgn="base" latinLnBrk="0" hangingPunct="1">
                        <a:lnSpc>
                          <a:spcPct val="5000"/>
                        </a:lnSpc>
                        <a:spcBef>
                          <a:spcPct val="0"/>
                        </a:spcBef>
                        <a:spcAft>
                          <a:spcPct val="0"/>
                        </a:spcAft>
                        <a:buClrTx/>
                        <a:buSzTx/>
                        <a:buFontTx/>
                        <a:buNone/>
                        <a:tabLst/>
                      </a:pPr>
                      <a:r>
                        <a:rPr kumimoji="0" lang="en-US" sz="1000" b="0" i="0" u="none" strike="noStrike" cap="none" normalizeH="0" baseline="0" smtClean="0">
                          <a:ln>
                            <a:noFill/>
                          </a:ln>
                          <a:solidFill>
                            <a:schemeClr val="tx1"/>
                          </a:solidFill>
                          <a:effectLst/>
                          <a:latin typeface="Arial" charset="0"/>
                          <a:ea typeface="Times New Roman" pitchFamily="18" charset="0"/>
                          <a:cs typeface="Arial" charset="0"/>
                        </a:rPr>
                        <a:t>22</a:t>
                      </a:r>
                    </a:p>
                  </a:txBody>
                  <a:tcPr marL="90000" marR="90000" marT="46800" marB="46800" anchor="b" horzOverflow="overflow">
                    <a:lnL>
                      <a:noFill/>
                    </a:lnL>
                    <a:lnR>
                      <a:noFill/>
                    </a:lnR>
                    <a:lnT>
                      <a:noFill/>
                    </a:lnT>
                    <a:lnB>
                      <a:noFill/>
                    </a:lnB>
                    <a:lnTlToBr>
                      <a:noFill/>
                    </a:lnTlToBr>
                    <a:lnBlToTr>
                      <a:noFill/>
                    </a:lnBlToTr>
                    <a:noFill/>
                  </a:tcPr>
                </a:tc>
                <a:tc>
                  <a:txBody>
                    <a:bodyPr/>
                    <a:lstStyle/>
                    <a:p>
                      <a:pPr marL="342900" marR="0" lvl="0" indent="-342900" algn="r" defTabSz="914400" rtl="0" eaLnBrk="1" fontAlgn="base" latinLnBrk="0" hangingPunct="1">
                        <a:lnSpc>
                          <a:spcPct val="5000"/>
                        </a:lnSpc>
                        <a:spcBef>
                          <a:spcPct val="0"/>
                        </a:spcBef>
                        <a:spcAft>
                          <a:spcPct val="0"/>
                        </a:spcAft>
                        <a:buClrTx/>
                        <a:buSzTx/>
                        <a:buFontTx/>
                        <a:buNone/>
                        <a:tabLst/>
                      </a:pPr>
                      <a:r>
                        <a:rPr kumimoji="0" lang="en-US" sz="1000" b="0" i="0" u="none" strike="noStrike" cap="none" normalizeH="0" baseline="0" smtClean="0">
                          <a:ln>
                            <a:noFill/>
                          </a:ln>
                          <a:solidFill>
                            <a:schemeClr val="tx1"/>
                          </a:solidFill>
                          <a:effectLst/>
                          <a:latin typeface="Arial" charset="0"/>
                          <a:ea typeface="Times New Roman" pitchFamily="18" charset="0"/>
                          <a:cs typeface="Arial" charset="0"/>
                        </a:rPr>
                        <a:t>24</a:t>
                      </a:r>
                    </a:p>
                  </a:txBody>
                  <a:tcPr marL="90000" marR="90000" marT="46800" marB="46800" anchor="b" horzOverflow="overflow">
                    <a:lnL>
                      <a:noFill/>
                    </a:lnL>
                    <a:lnR>
                      <a:noFill/>
                    </a:lnR>
                    <a:lnT>
                      <a:noFill/>
                    </a:lnT>
                    <a:lnB>
                      <a:noFill/>
                    </a:lnB>
                    <a:lnTlToBr>
                      <a:noFill/>
                    </a:lnTlToBr>
                    <a:lnBlToTr>
                      <a:noFill/>
                    </a:lnBlToTr>
                    <a:noFill/>
                  </a:tcPr>
                </a:tc>
                <a:tc>
                  <a:txBody>
                    <a:bodyPr/>
                    <a:lstStyle/>
                    <a:p>
                      <a:pPr marL="342900" marR="0" lvl="0" indent="-342900" algn="r" defTabSz="914400" rtl="0" eaLnBrk="1" fontAlgn="base" latinLnBrk="0" hangingPunct="1">
                        <a:lnSpc>
                          <a:spcPct val="5000"/>
                        </a:lnSpc>
                        <a:spcBef>
                          <a:spcPct val="0"/>
                        </a:spcBef>
                        <a:spcAft>
                          <a:spcPct val="0"/>
                        </a:spcAft>
                        <a:buClrTx/>
                        <a:buSzTx/>
                        <a:buFontTx/>
                        <a:buNone/>
                        <a:tabLst/>
                      </a:pPr>
                      <a:r>
                        <a:rPr kumimoji="0" lang="en-US" sz="1000" b="0" i="0" u="none" strike="noStrike" cap="none" normalizeH="0" baseline="0" smtClean="0">
                          <a:ln>
                            <a:noFill/>
                          </a:ln>
                          <a:solidFill>
                            <a:schemeClr val="tx1"/>
                          </a:solidFill>
                          <a:effectLst/>
                          <a:latin typeface="Arial" charset="0"/>
                          <a:ea typeface="Times New Roman" pitchFamily="18" charset="0"/>
                          <a:cs typeface="Arial" charset="0"/>
                        </a:rPr>
                        <a:t>25</a:t>
                      </a:r>
                    </a:p>
                  </a:txBody>
                  <a:tcPr marL="90000" marR="90000" marT="46800" marB="46800" anchor="b" horzOverflow="overflow">
                    <a:lnL>
                      <a:noFill/>
                    </a:lnL>
                    <a:lnR w="12700" cap="flat" cmpd="sng" algn="ctr">
                      <a:solidFill>
                        <a:schemeClr val="tx1"/>
                      </a:solidFill>
                      <a:prstDash val="solid"/>
                      <a:round/>
                      <a:headEnd type="none" w="med" len="med"/>
                      <a:tailEnd type="none" w="med" len="med"/>
                    </a:lnR>
                    <a:lnT>
                      <a:noFill/>
                    </a:lnT>
                    <a:lnB>
                      <a:noFill/>
                    </a:lnB>
                    <a:lnTlToBr>
                      <a:noFill/>
                    </a:lnTlToBr>
                    <a:lnBlToTr>
                      <a:noFill/>
                    </a:lnBlToTr>
                    <a:solidFill>
                      <a:srgbClr val="FF6600"/>
                    </a:solidFill>
                  </a:tcPr>
                </a:tc>
              </a:tr>
              <a:tr h="0">
                <a:tc>
                  <a:txBody>
                    <a:bodyPr/>
                    <a:lstStyle/>
                    <a:p>
                      <a:pPr marL="342900" marR="0" lvl="0" indent="-342900" algn="r" defTabSz="914400" rtl="0" eaLnBrk="1" fontAlgn="base" latinLnBrk="0" hangingPunct="1">
                        <a:lnSpc>
                          <a:spcPct val="5000"/>
                        </a:lnSpc>
                        <a:spcBef>
                          <a:spcPct val="0"/>
                        </a:spcBef>
                        <a:spcAft>
                          <a:spcPct val="0"/>
                        </a:spcAft>
                        <a:buClrTx/>
                        <a:buSzTx/>
                        <a:buFontTx/>
                        <a:buNone/>
                        <a:tabLst/>
                      </a:pPr>
                      <a:r>
                        <a:rPr kumimoji="0" lang="en-US" sz="1000" b="0" i="0" u="none" strike="noStrike" cap="none" normalizeH="0" baseline="0" smtClean="0">
                          <a:ln>
                            <a:noFill/>
                          </a:ln>
                          <a:solidFill>
                            <a:schemeClr val="tx1"/>
                          </a:solidFill>
                          <a:effectLst/>
                          <a:latin typeface="Arial" charset="0"/>
                          <a:ea typeface="Times New Roman" pitchFamily="18" charset="0"/>
                          <a:cs typeface="Arial" charset="0"/>
                        </a:rPr>
                        <a:t>40</a:t>
                      </a:r>
                    </a:p>
                  </a:txBody>
                  <a:tcPr marL="90000" marR="90000" marT="46800" marB="46800" anchor="b" horzOverflow="overflow">
                    <a:lnL w="12700" cap="flat" cmpd="sng" algn="ctr">
                      <a:solidFill>
                        <a:schemeClr val="tx1"/>
                      </a:solidFill>
                      <a:prstDash val="solid"/>
                      <a:round/>
                      <a:headEnd type="none" w="med" len="med"/>
                      <a:tailEnd type="none" w="med" len="med"/>
                    </a:lnL>
                    <a:lnR>
                      <a:noFill/>
                    </a:lnR>
                    <a:lnT>
                      <a:noFill/>
                    </a:lnT>
                    <a:lnB>
                      <a:noFill/>
                    </a:lnB>
                    <a:lnTlToBr>
                      <a:noFill/>
                    </a:lnTlToBr>
                    <a:lnBlToTr>
                      <a:noFill/>
                    </a:lnBlToTr>
                    <a:noFill/>
                  </a:tcPr>
                </a:tc>
                <a:tc>
                  <a:txBody>
                    <a:bodyPr/>
                    <a:lstStyle/>
                    <a:p>
                      <a:pPr marL="342900" marR="0" lvl="0" indent="-342900" algn="r" defTabSz="914400" rtl="0" eaLnBrk="1" fontAlgn="base" latinLnBrk="0" hangingPunct="1">
                        <a:lnSpc>
                          <a:spcPct val="5000"/>
                        </a:lnSpc>
                        <a:spcBef>
                          <a:spcPct val="0"/>
                        </a:spcBef>
                        <a:spcAft>
                          <a:spcPct val="0"/>
                        </a:spcAft>
                        <a:buClrTx/>
                        <a:buSzTx/>
                        <a:buFontTx/>
                        <a:buNone/>
                        <a:tabLst/>
                      </a:pPr>
                      <a:r>
                        <a:rPr kumimoji="0" lang="en-US" sz="1000" b="0" i="0" u="none" strike="noStrike" cap="none" normalizeH="0" baseline="0" smtClean="0">
                          <a:ln>
                            <a:noFill/>
                          </a:ln>
                          <a:solidFill>
                            <a:schemeClr val="tx1"/>
                          </a:solidFill>
                          <a:effectLst/>
                          <a:latin typeface="Arial" charset="0"/>
                          <a:ea typeface="Times New Roman" pitchFamily="18" charset="0"/>
                          <a:cs typeface="Arial" charset="0"/>
                        </a:rPr>
                        <a:t>22</a:t>
                      </a:r>
                    </a:p>
                  </a:txBody>
                  <a:tcPr marL="90000" marR="90000" marT="46800" marB="46800" anchor="b" horzOverflow="overflow">
                    <a:lnL>
                      <a:noFill/>
                    </a:lnL>
                    <a:lnR>
                      <a:noFill/>
                    </a:lnR>
                    <a:lnT>
                      <a:noFill/>
                    </a:lnT>
                    <a:lnB>
                      <a:noFill/>
                    </a:lnB>
                    <a:lnTlToBr>
                      <a:noFill/>
                    </a:lnTlToBr>
                    <a:lnBlToTr>
                      <a:noFill/>
                    </a:lnBlToTr>
                    <a:noFill/>
                  </a:tcPr>
                </a:tc>
                <a:tc>
                  <a:txBody>
                    <a:bodyPr/>
                    <a:lstStyle/>
                    <a:p>
                      <a:pPr marL="342900" marR="0" lvl="0" indent="-342900" algn="r" defTabSz="914400" rtl="0" eaLnBrk="1" fontAlgn="base" latinLnBrk="0" hangingPunct="1">
                        <a:lnSpc>
                          <a:spcPct val="5000"/>
                        </a:lnSpc>
                        <a:spcBef>
                          <a:spcPct val="0"/>
                        </a:spcBef>
                        <a:spcAft>
                          <a:spcPct val="0"/>
                        </a:spcAft>
                        <a:buClrTx/>
                        <a:buSzTx/>
                        <a:buFontTx/>
                        <a:buNone/>
                        <a:tabLst/>
                      </a:pPr>
                      <a:r>
                        <a:rPr kumimoji="0" lang="en-US" sz="1000" b="0" i="0" u="none" strike="noStrike" cap="none" normalizeH="0" baseline="0" smtClean="0">
                          <a:ln>
                            <a:noFill/>
                          </a:ln>
                          <a:solidFill>
                            <a:schemeClr val="tx1"/>
                          </a:solidFill>
                          <a:effectLst/>
                          <a:latin typeface="Arial" charset="0"/>
                          <a:ea typeface="Times New Roman" pitchFamily="18" charset="0"/>
                          <a:cs typeface="Arial" charset="0"/>
                        </a:rPr>
                        <a:t>23</a:t>
                      </a:r>
                    </a:p>
                  </a:txBody>
                  <a:tcPr marL="90000" marR="90000" marT="46800" marB="46800" anchor="b" horzOverflow="overflow">
                    <a:lnL>
                      <a:noFill/>
                    </a:lnL>
                    <a:lnR>
                      <a:noFill/>
                    </a:lnR>
                    <a:lnT>
                      <a:noFill/>
                    </a:lnT>
                    <a:lnB>
                      <a:noFill/>
                    </a:lnB>
                    <a:lnTlToBr>
                      <a:noFill/>
                    </a:lnTlToBr>
                    <a:lnBlToTr>
                      <a:noFill/>
                    </a:lnBlToTr>
                    <a:noFill/>
                  </a:tcPr>
                </a:tc>
                <a:tc>
                  <a:txBody>
                    <a:bodyPr/>
                    <a:lstStyle/>
                    <a:p>
                      <a:pPr marL="342900" marR="0" lvl="0" indent="-342900" algn="r" defTabSz="914400" rtl="0" eaLnBrk="1" fontAlgn="base" latinLnBrk="0" hangingPunct="1">
                        <a:lnSpc>
                          <a:spcPct val="5000"/>
                        </a:lnSpc>
                        <a:spcBef>
                          <a:spcPct val="0"/>
                        </a:spcBef>
                        <a:spcAft>
                          <a:spcPct val="0"/>
                        </a:spcAft>
                        <a:buClrTx/>
                        <a:buSzTx/>
                        <a:buFontTx/>
                        <a:buNone/>
                        <a:tabLst/>
                      </a:pPr>
                      <a:r>
                        <a:rPr kumimoji="0" lang="en-US" sz="1000" b="0" i="0" u="none" strike="noStrike" cap="none" normalizeH="0" baseline="0" smtClean="0">
                          <a:ln>
                            <a:noFill/>
                          </a:ln>
                          <a:solidFill>
                            <a:schemeClr val="tx1"/>
                          </a:solidFill>
                          <a:effectLst/>
                          <a:latin typeface="Arial" charset="0"/>
                          <a:ea typeface="Times New Roman" pitchFamily="18" charset="0"/>
                          <a:cs typeface="Arial" charset="0"/>
                        </a:rPr>
                        <a:t>24</a:t>
                      </a:r>
                    </a:p>
                  </a:txBody>
                  <a:tcPr marL="90000" marR="90000" marT="46800" marB="46800" anchor="b" horzOverflow="overflow">
                    <a:lnL>
                      <a:noFill/>
                    </a:lnL>
                    <a:lnR>
                      <a:noFill/>
                    </a:lnR>
                    <a:lnT>
                      <a:noFill/>
                    </a:lnT>
                    <a:lnB>
                      <a:noFill/>
                    </a:lnB>
                    <a:lnTlToBr>
                      <a:noFill/>
                    </a:lnTlToBr>
                    <a:lnBlToTr>
                      <a:noFill/>
                    </a:lnBlToTr>
                    <a:noFill/>
                  </a:tcPr>
                </a:tc>
                <a:tc>
                  <a:txBody>
                    <a:bodyPr/>
                    <a:lstStyle/>
                    <a:p>
                      <a:pPr marL="342900" marR="0" lvl="0" indent="-342900" algn="r" defTabSz="914400" rtl="0" eaLnBrk="1" fontAlgn="base" latinLnBrk="0" hangingPunct="1">
                        <a:lnSpc>
                          <a:spcPct val="5000"/>
                        </a:lnSpc>
                        <a:spcBef>
                          <a:spcPct val="0"/>
                        </a:spcBef>
                        <a:spcAft>
                          <a:spcPct val="0"/>
                        </a:spcAft>
                        <a:buClrTx/>
                        <a:buSzTx/>
                        <a:buFontTx/>
                        <a:buNone/>
                        <a:tabLst/>
                      </a:pPr>
                      <a:r>
                        <a:rPr kumimoji="0" lang="en-US" sz="1000" b="0" i="0" u="none" strike="noStrike" cap="none" normalizeH="0" baseline="0" smtClean="0">
                          <a:ln>
                            <a:noFill/>
                          </a:ln>
                          <a:solidFill>
                            <a:schemeClr val="tx1"/>
                          </a:solidFill>
                          <a:effectLst/>
                          <a:latin typeface="Arial" charset="0"/>
                          <a:ea typeface="Times New Roman" pitchFamily="18" charset="0"/>
                          <a:cs typeface="Arial" charset="0"/>
                        </a:rPr>
                        <a:t>25</a:t>
                      </a:r>
                    </a:p>
                  </a:txBody>
                  <a:tcPr marL="90000" marR="90000" marT="46800" marB="46800" anchor="b" horzOverflow="overflow">
                    <a:lnL>
                      <a:noFill/>
                    </a:lnL>
                    <a:lnR>
                      <a:noFill/>
                    </a:lnR>
                    <a:lnT>
                      <a:noFill/>
                    </a:lnT>
                    <a:lnB>
                      <a:noFill/>
                    </a:lnB>
                    <a:lnTlToBr>
                      <a:noFill/>
                    </a:lnTlToBr>
                    <a:lnBlToTr>
                      <a:noFill/>
                    </a:lnBlToTr>
                    <a:noFill/>
                  </a:tcPr>
                </a:tc>
                <a:tc>
                  <a:txBody>
                    <a:bodyPr/>
                    <a:lstStyle/>
                    <a:p>
                      <a:pPr marL="342900" marR="0" lvl="0" indent="-342900" algn="r" defTabSz="914400" rtl="0" eaLnBrk="1" fontAlgn="base" latinLnBrk="0" hangingPunct="1">
                        <a:lnSpc>
                          <a:spcPct val="5000"/>
                        </a:lnSpc>
                        <a:spcBef>
                          <a:spcPct val="0"/>
                        </a:spcBef>
                        <a:spcAft>
                          <a:spcPct val="0"/>
                        </a:spcAft>
                        <a:buClrTx/>
                        <a:buSzTx/>
                        <a:buFontTx/>
                        <a:buNone/>
                        <a:tabLst/>
                      </a:pPr>
                      <a:r>
                        <a:rPr kumimoji="0" lang="en-US" sz="1000" b="0" i="0" u="none" strike="noStrike" cap="none" normalizeH="0" baseline="0" smtClean="0">
                          <a:ln>
                            <a:noFill/>
                          </a:ln>
                          <a:solidFill>
                            <a:schemeClr val="tx1"/>
                          </a:solidFill>
                          <a:effectLst/>
                          <a:latin typeface="Arial" charset="0"/>
                          <a:ea typeface="Times New Roman" pitchFamily="18" charset="0"/>
                          <a:cs typeface="Arial" charset="0"/>
                        </a:rPr>
                        <a:t>25</a:t>
                      </a:r>
                    </a:p>
                  </a:txBody>
                  <a:tcPr marL="90000" marR="90000" marT="46800" marB="46800" anchor="b" horzOverflow="overflow">
                    <a:lnL>
                      <a:noFill/>
                    </a:lnL>
                    <a:lnR>
                      <a:noFill/>
                    </a:lnR>
                    <a:lnT>
                      <a:noFill/>
                    </a:lnT>
                    <a:lnB>
                      <a:noFill/>
                    </a:lnB>
                    <a:lnTlToBr>
                      <a:noFill/>
                    </a:lnTlToBr>
                    <a:lnBlToTr>
                      <a:noFill/>
                    </a:lnBlToTr>
                    <a:noFill/>
                  </a:tcPr>
                </a:tc>
                <a:tc>
                  <a:txBody>
                    <a:bodyPr/>
                    <a:lstStyle/>
                    <a:p>
                      <a:pPr marL="342900" marR="0" lvl="0" indent="-342900" algn="r" defTabSz="914400" rtl="0" eaLnBrk="1" fontAlgn="base" latinLnBrk="0" hangingPunct="1">
                        <a:lnSpc>
                          <a:spcPct val="5000"/>
                        </a:lnSpc>
                        <a:spcBef>
                          <a:spcPct val="0"/>
                        </a:spcBef>
                        <a:spcAft>
                          <a:spcPct val="0"/>
                        </a:spcAft>
                        <a:buClrTx/>
                        <a:buSzTx/>
                        <a:buFontTx/>
                        <a:buNone/>
                        <a:tabLst/>
                      </a:pPr>
                      <a:r>
                        <a:rPr kumimoji="0" lang="en-US" sz="1000" b="0" i="0" u="none" strike="noStrike" cap="none" normalizeH="0" baseline="0" smtClean="0">
                          <a:ln>
                            <a:noFill/>
                          </a:ln>
                          <a:solidFill>
                            <a:schemeClr val="tx1"/>
                          </a:solidFill>
                          <a:effectLst/>
                          <a:latin typeface="Arial" charset="0"/>
                          <a:ea typeface="Times New Roman" pitchFamily="18" charset="0"/>
                          <a:cs typeface="Arial" charset="0"/>
                        </a:rPr>
                        <a:t>25</a:t>
                      </a:r>
                    </a:p>
                  </a:txBody>
                  <a:tcPr marL="90000" marR="90000" marT="46800" marB="46800" anchor="b" horzOverflow="overflow">
                    <a:lnL>
                      <a:noFill/>
                    </a:lnL>
                    <a:lnR>
                      <a:noFill/>
                    </a:lnR>
                    <a:lnT>
                      <a:noFill/>
                    </a:lnT>
                    <a:lnB>
                      <a:noFill/>
                    </a:lnB>
                    <a:lnTlToBr>
                      <a:noFill/>
                    </a:lnTlToBr>
                    <a:lnBlToTr>
                      <a:noFill/>
                    </a:lnBlToTr>
                    <a:solidFill>
                      <a:srgbClr val="FF6600"/>
                    </a:solidFill>
                  </a:tcPr>
                </a:tc>
                <a:tc>
                  <a:txBody>
                    <a:bodyPr/>
                    <a:lstStyle/>
                    <a:p>
                      <a:pPr marL="342900" marR="0" lvl="0" indent="-342900" algn="r" defTabSz="914400" rtl="0" eaLnBrk="1" fontAlgn="base" latinLnBrk="0" hangingPunct="1">
                        <a:lnSpc>
                          <a:spcPct val="5000"/>
                        </a:lnSpc>
                        <a:spcBef>
                          <a:spcPct val="0"/>
                        </a:spcBef>
                        <a:spcAft>
                          <a:spcPct val="0"/>
                        </a:spcAft>
                        <a:buClrTx/>
                        <a:buSzTx/>
                        <a:buFontTx/>
                        <a:buNone/>
                        <a:tabLst/>
                      </a:pPr>
                      <a:r>
                        <a:rPr kumimoji="0" lang="en-US" sz="1000" b="0" i="0" u="none" strike="noStrike" cap="none" normalizeH="0" baseline="0" smtClean="0">
                          <a:ln>
                            <a:noFill/>
                          </a:ln>
                          <a:solidFill>
                            <a:schemeClr val="tx1"/>
                          </a:solidFill>
                          <a:effectLst/>
                          <a:latin typeface="Arial" charset="0"/>
                          <a:ea typeface="Times New Roman" pitchFamily="18" charset="0"/>
                          <a:cs typeface="Arial" charset="0"/>
                        </a:rPr>
                        <a:t>25</a:t>
                      </a:r>
                    </a:p>
                  </a:txBody>
                  <a:tcPr marL="90000" marR="90000" marT="46800" marB="46800" anchor="b" horzOverflow="overflow">
                    <a:lnL>
                      <a:noFill/>
                    </a:lnL>
                    <a:lnR>
                      <a:noFill/>
                    </a:lnR>
                    <a:lnT>
                      <a:noFill/>
                    </a:lnT>
                    <a:lnB>
                      <a:noFill/>
                    </a:lnB>
                    <a:lnTlToBr>
                      <a:noFill/>
                    </a:lnTlToBr>
                    <a:lnBlToTr>
                      <a:noFill/>
                    </a:lnBlToTr>
                    <a:solidFill>
                      <a:srgbClr val="FF6600"/>
                    </a:solidFill>
                  </a:tcPr>
                </a:tc>
                <a:tc>
                  <a:txBody>
                    <a:bodyPr/>
                    <a:lstStyle/>
                    <a:p>
                      <a:pPr marL="342900" marR="0" lvl="0" indent="-342900" algn="r" defTabSz="914400" rtl="0" eaLnBrk="1" fontAlgn="base" latinLnBrk="0" hangingPunct="1">
                        <a:lnSpc>
                          <a:spcPct val="5000"/>
                        </a:lnSpc>
                        <a:spcBef>
                          <a:spcPct val="0"/>
                        </a:spcBef>
                        <a:spcAft>
                          <a:spcPct val="0"/>
                        </a:spcAft>
                        <a:buClrTx/>
                        <a:buSzTx/>
                        <a:buFontTx/>
                        <a:buNone/>
                        <a:tabLst/>
                      </a:pPr>
                      <a:r>
                        <a:rPr kumimoji="0" lang="en-US" sz="1000" b="0" i="0" u="none" strike="noStrike" cap="none" normalizeH="0" baseline="0" smtClean="0">
                          <a:ln>
                            <a:noFill/>
                          </a:ln>
                          <a:solidFill>
                            <a:schemeClr val="tx1"/>
                          </a:solidFill>
                          <a:effectLst/>
                          <a:latin typeface="Arial" charset="0"/>
                          <a:ea typeface="Times New Roman" pitchFamily="18" charset="0"/>
                          <a:cs typeface="Arial" charset="0"/>
                        </a:rPr>
                        <a:t>24</a:t>
                      </a:r>
                    </a:p>
                  </a:txBody>
                  <a:tcPr marL="90000" marR="90000" marT="46800" marB="46800" anchor="b" horzOverflow="overflow">
                    <a:lnL>
                      <a:noFill/>
                    </a:lnL>
                    <a:lnR w="12700" cap="flat" cmpd="sng" algn="ctr">
                      <a:solidFill>
                        <a:schemeClr val="tx1"/>
                      </a:solidFill>
                      <a:prstDash val="solid"/>
                      <a:round/>
                      <a:headEnd type="none" w="med" len="med"/>
                      <a:tailEnd type="none" w="med" len="med"/>
                    </a:lnR>
                    <a:lnT>
                      <a:noFill/>
                    </a:lnT>
                    <a:lnB>
                      <a:noFill/>
                    </a:lnB>
                    <a:lnTlToBr>
                      <a:noFill/>
                    </a:lnTlToBr>
                    <a:lnBlToTr>
                      <a:noFill/>
                    </a:lnBlToTr>
                    <a:noFill/>
                  </a:tcPr>
                </a:tc>
              </a:tr>
              <a:tr h="0">
                <a:tc>
                  <a:txBody>
                    <a:bodyPr/>
                    <a:lstStyle/>
                    <a:p>
                      <a:pPr marL="342900" marR="0" lvl="0" indent="-342900" algn="r" defTabSz="914400" rtl="0" eaLnBrk="1" fontAlgn="base" latinLnBrk="0" hangingPunct="1">
                        <a:lnSpc>
                          <a:spcPct val="5000"/>
                        </a:lnSpc>
                        <a:spcBef>
                          <a:spcPct val="0"/>
                        </a:spcBef>
                        <a:spcAft>
                          <a:spcPct val="0"/>
                        </a:spcAft>
                        <a:buClrTx/>
                        <a:buSzTx/>
                        <a:buFontTx/>
                        <a:buNone/>
                        <a:tabLst/>
                      </a:pPr>
                      <a:r>
                        <a:rPr kumimoji="0" lang="en-US" sz="1000" b="0" i="0" u="none" strike="noStrike" cap="none" normalizeH="0" baseline="0" smtClean="0">
                          <a:ln>
                            <a:noFill/>
                          </a:ln>
                          <a:solidFill>
                            <a:schemeClr val="tx1"/>
                          </a:solidFill>
                          <a:effectLst/>
                          <a:latin typeface="Arial" charset="0"/>
                          <a:ea typeface="Times New Roman" pitchFamily="18" charset="0"/>
                          <a:cs typeface="Arial" charset="0"/>
                        </a:rPr>
                        <a:t>41</a:t>
                      </a:r>
                    </a:p>
                  </a:txBody>
                  <a:tcPr marL="90000" marR="90000" marT="46800" marB="46800" anchor="b" horzOverflow="overflow">
                    <a:lnL w="12700" cap="flat" cmpd="sng" algn="ctr">
                      <a:solidFill>
                        <a:schemeClr val="tx1"/>
                      </a:solidFill>
                      <a:prstDash val="solid"/>
                      <a:round/>
                      <a:headEnd type="none" w="med" len="med"/>
                      <a:tailEnd type="none" w="med" len="med"/>
                    </a:lnL>
                    <a:lnR>
                      <a:noFill/>
                    </a:lnR>
                    <a:lnT>
                      <a:noFill/>
                    </a:lnT>
                    <a:lnB>
                      <a:noFill/>
                    </a:lnB>
                    <a:lnTlToBr>
                      <a:noFill/>
                    </a:lnTlToBr>
                    <a:lnBlToTr>
                      <a:noFill/>
                    </a:lnBlToTr>
                    <a:noFill/>
                  </a:tcPr>
                </a:tc>
                <a:tc>
                  <a:txBody>
                    <a:bodyPr/>
                    <a:lstStyle/>
                    <a:p>
                      <a:pPr marL="342900" marR="0" lvl="0" indent="-342900" algn="r" defTabSz="914400" rtl="0" eaLnBrk="1" fontAlgn="base" latinLnBrk="0" hangingPunct="1">
                        <a:lnSpc>
                          <a:spcPct val="5000"/>
                        </a:lnSpc>
                        <a:spcBef>
                          <a:spcPct val="0"/>
                        </a:spcBef>
                        <a:spcAft>
                          <a:spcPct val="0"/>
                        </a:spcAft>
                        <a:buClrTx/>
                        <a:buSzTx/>
                        <a:buFontTx/>
                        <a:buNone/>
                        <a:tabLst/>
                      </a:pPr>
                      <a:r>
                        <a:rPr kumimoji="0" lang="en-US" sz="1000" b="0" i="0" u="none" strike="noStrike" cap="none" normalizeH="0" baseline="0" smtClean="0">
                          <a:ln>
                            <a:noFill/>
                          </a:ln>
                          <a:solidFill>
                            <a:schemeClr val="tx1"/>
                          </a:solidFill>
                          <a:effectLst/>
                          <a:latin typeface="Arial" charset="0"/>
                          <a:ea typeface="Times New Roman" pitchFamily="18" charset="0"/>
                          <a:cs typeface="Arial" charset="0"/>
                        </a:rPr>
                        <a:t>24</a:t>
                      </a:r>
                    </a:p>
                  </a:txBody>
                  <a:tcPr marL="90000" marR="90000" marT="46800" marB="46800" anchor="b" horzOverflow="overflow">
                    <a:lnL>
                      <a:noFill/>
                    </a:lnL>
                    <a:lnR>
                      <a:noFill/>
                    </a:lnR>
                    <a:lnT>
                      <a:noFill/>
                    </a:lnT>
                    <a:lnB>
                      <a:noFill/>
                    </a:lnB>
                    <a:lnTlToBr>
                      <a:noFill/>
                    </a:lnTlToBr>
                    <a:lnBlToTr>
                      <a:noFill/>
                    </a:lnBlToTr>
                    <a:noFill/>
                  </a:tcPr>
                </a:tc>
                <a:tc>
                  <a:txBody>
                    <a:bodyPr/>
                    <a:lstStyle/>
                    <a:p>
                      <a:pPr marL="342900" marR="0" lvl="0" indent="-342900" algn="r" defTabSz="914400" rtl="0" eaLnBrk="1" fontAlgn="base" latinLnBrk="0" hangingPunct="1">
                        <a:lnSpc>
                          <a:spcPct val="5000"/>
                        </a:lnSpc>
                        <a:spcBef>
                          <a:spcPct val="0"/>
                        </a:spcBef>
                        <a:spcAft>
                          <a:spcPct val="0"/>
                        </a:spcAft>
                        <a:buClrTx/>
                        <a:buSzTx/>
                        <a:buFontTx/>
                        <a:buNone/>
                        <a:tabLst/>
                      </a:pPr>
                      <a:r>
                        <a:rPr kumimoji="0" lang="en-US" sz="1000" b="0" i="0" u="none" strike="noStrike" cap="none" normalizeH="0" baseline="0" smtClean="0">
                          <a:ln>
                            <a:noFill/>
                          </a:ln>
                          <a:solidFill>
                            <a:schemeClr val="tx1"/>
                          </a:solidFill>
                          <a:effectLst/>
                          <a:latin typeface="Arial" charset="0"/>
                          <a:ea typeface="Times New Roman" pitchFamily="18" charset="0"/>
                          <a:cs typeface="Arial" charset="0"/>
                        </a:rPr>
                        <a:t>22</a:t>
                      </a:r>
                    </a:p>
                  </a:txBody>
                  <a:tcPr marL="90000" marR="90000" marT="46800" marB="46800" anchor="b" horzOverflow="overflow">
                    <a:lnL>
                      <a:noFill/>
                    </a:lnL>
                    <a:lnR>
                      <a:noFill/>
                    </a:lnR>
                    <a:lnT>
                      <a:noFill/>
                    </a:lnT>
                    <a:lnB>
                      <a:noFill/>
                    </a:lnB>
                    <a:lnTlToBr>
                      <a:noFill/>
                    </a:lnTlToBr>
                    <a:lnBlToTr>
                      <a:noFill/>
                    </a:lnBlToTr>
                    <a:noFill/>
                  </a:tcPr>
                </a:tc>
                <a:tc>
                  <a:txBody>
                    <a:bodyPr/>
                    <a:lstStyle/>
                    <a:p>
                      <a:pPr marL="342900" marR="0" lvl="0" indent="-342900" algn="r" defTabSz="914400" rtl="0" eaLnBrk="1" fontAlgn="base" latinLnBrk="0" hangingPunct="1">
                        <a:lnSpc>
                          <a:spcPct val="5000"/>
                        </a:lnSpc>
                        <a:spcBef>
                          <a:spcPct val="0"/>
                        </a:spcBef>
                        <a:spcAft>
                          <a:spcPct val="0"/>
                        </a:spcAft>
                        <a:buClrTx/>
                        <a:buSzTx/>
                        <a:buFontTx/>
                        <a:buNone/>
                        <a:tabLst/>
                      </a:pPr>
                      <a:r>
                        <a:rPr kumimoji="0" lang="en-US" sz="1000" b="0" i="0" u="none" strike="noStrike" cap="none" normalizeH="0" baseline="0" smtClean="0">
                          <a:ln>
                            <a:noFill/>
                          </a:ln>
                          <a:solidFill>
                            <a:schemeClr val="tx1"/>
                          </a:solidFill>
                          <a:effectLst/>
                          <a:latin typeface="Arial" charset="0"/>
                          <a:ea typeface="Times New Roman" pitchFamily="18" charset="0"/>
                          <a:cs typeface="Arial" charset="0"/>
                        </a:rPr>
                        <a:t>22</a:t>
                      </a:r>
                    </a:p>
                  </a:txBody>
                  <a:tcPr marL="90000" marR="90000" marT="46800" marB="46800" anchor="b" horzOverflow="overflow">
                    <a:lnL>
                      <a:noFill/>
                    </a:lnL>
                    <a:lnR>
                      <a:noFill/>
                    </a:lnR>
                    <a:lnT>
                      <a:noFill/>
                    </a:lnT>
                    <a:lnB>
                      <a:noFill/>
                    </a:lnB>
                    <a:lnTlToBr>
                      <a:noFill/>
                    </a:lnTlToBr>
                    <a:lnBlToTr>
                      <a:noFill/>
                    </a:lnBlToTr>
                    <a:noFill/>
                  </a:tcPr>
                </a:tc>
                <a:tc>
                  <a:txBody>
                    <a:bodyPr/>
                    <a:lstStyle/>
                    <a:p>
                      <a:pPr marL="342900" marR="0" lvl="0" indent="-342900" algn="r" defTabSz="914400" rtl="0" eaLnBrk="1" fontAlgn="base" latinLnBrk="0" hangingPunct="1">
                        <a:lnSpc>
                          <a:spcPct val="5000"/>
                        </a:lnSpc>
                        <a:spcBef>
                          <a:spcPct val="0"/>
                        </a:spcBef>
                        <a:spcAft>
                          <a:spcPct val="0"/>
                        </a:spcAft>
                        <a:buClrTx/>
                        <a:buSzTx/>
                        <a:buFontTx/>
                        <a:buNone/>
                        <a:tabLst/>
                      </a:pPr>
                      <a:r>
                        <a:rPr kumimoji="0" lang="en-US" sz="1000" b="0" i="0" u="none" strike="noStrike" cap="none" normalizeH="0" baseline="0" smtClean="0">
                          <a:ln>
                            <a:noFill/>
                          </a:ln>
                          <a:solidFill>
                            <a:schemeClr val="tx1"/>
                          </a:solidFill>
                          <a:effectLst/>
                          <a:latin typeface="Arial" charset="0"/>
                          <a:ea typeface="Times New Roman" pitchFamily="18" charset="0"/>
                          <a:cs typeface="Arial" charset="0"/>
                        </a:rPr>
                        <a:t>23</a:t>
                      </a:r>
                    </a:p>
                  </a:txBody>
                  <a:tcPr marL="90000" marR="90000" marT="46800" marB="46800" anchor="b" horzOverflow="overflow">
                    <a:lnL>
                      <a:noFill/>
                    </a:lnL>
                    <a:lnR>
                      <a:noFill/>
                    </a:lnR>
                    <a:lnT>
                      <a:noFill/>
                    </a:lnT>
                    <a:lnB>
                      <a:noFill/>
                    </a:lnB>
                    <a:lnTlToBr>
                      <a:noFill/>
                    </a:lnTlToBr>
                    <a:lnBlToTr>
                      <a:noFill/>
                    </a:lnBlToTr>
                    <a:noFill/>
                  </a:tcPr>
                </a:tc>
                <a:tc>
                  <a:txBody>
                    <a:bodyPr/>
                    <a:lstStyle/>
                    <a:p>
                      <a:pPr marL="342900" marR="0" lvl="0" indent="-342900" algn="r" defTabSz="914400" rtl="0" eaLnBrk="1" fontAlgn="base" latinLnBrk="0" hangingPunct="1">
                        <a:lnSpc>
                          <a:spcPct val="5000"/>
                        </a:lnSpc>
                        <a:spcBef>
                          <a:spcPct val="0"/>
                        </a:spcBef>
                        <a:spcAft>
                          <a:spcPct val="0"/>
                        </a:spcAft>
                        <a:buClrTx/>
                        <a:buSzTx/>
                        <a:buFontTx/>
                        <a:buNone/>
                        <a:tabLst/>
                      </a:pPr>
                      <a:r>
                        <a:rPr kumimoji="0" lang="en-US" sz="1000" b="0" i="0" u="none" strike="noStrike" cap="none" normalizeH="0" baseline="0" smtClean="0">
                          <a:ln>
                            <a:noFill/>
                          </a:ln>
                          <a:solidFill>
                            <a:schemeClr val="tx1"/>
                          </a:solidFill>
                          <a:effectLst/>
                          <a:latin typeface="Arial" charset="0"/>
                          <a:ea typeface="Times New Roman" pitchFamily="18" charset="0"/>
                          <a:cs typeface="Arial" charset="0"/>
                        </a:rPr>
                        <a:t>26</a:t>
                      </a:r>
                    </a:p>
                  </a:txBody>
                  <a:tcPr marL="90000" marR="90000" marT="46800" marB="46800" anchor="b" horzOverflow="overflow">
                    <a:lnL>
                      <a:noFill/>
                    </a:lnL>
                    <a:lnR>
                      <a:noFill/>
                    </a:lnR>
                    <a:lnT>
                      <a:noFill/>
                    </a:lnT>
                    <a:lnB>
                      <a:noFill/>
                    </a:lnB>
                    <a:lnTlToBr>
                      <a:noFill/>
                    </a:lnTlToBr>
                    <a:lnBlToTr>
                      <a:noFill/>
                    </a:lnBlToTr>
                    <a:solidFill>
                      <a:srgbClr val="FF6600"/>
                    </a:solidFill>
                  </a:tcPr>
                </a:tc>
                <a:tc>
                  <a:txBody>
                    <a:bodyPr/>
                    <a:lstStyle/>
                    <a:p>
                      <a:pPr marL="342900" marR="0" lvl="0" indent="-342900" algn="r" defTabSz="914400" rtl="0" eaLnBrk="1" fontAlgn="base" latinLnBrk="0" hangingPunct="1">
                        <a:lnSpc>
                          <a:spcPct val="5000"/>
                        </a:lnSpc>
                        <a:spcBef>
                          <a:spcPct val="0"/>
                        </a:spcBef>
                        <a:spcAft>
                          <a:spcPct val="0"/>
                        </a:spcAft>
                        <a:buClrTx/>
                        <a:buSzTx/>
                        <a:buFontTx/>
                        <a:buNone/>
                        <a:tabLst/>
                      </a:pPr>
                      <a:r>
                        <a:rPr kumimoji="0" lang="en-US" sz="1000" b="0" i="0" u="none" strike="noStrike" cap="none" normalizeH="0" baseline="0" smtClean="0">
                          <a:ln>
                            <a:noFill/>
                          </a:ln>
                          <a:solidFill>
                            <a:schemeClr val="tx1"/>
                          </a:solidFill>
                          <a:effectLst/>
                          <a:latin typeface="Arial" charset="0"/>
                          <a:ea typeface="Times New Roman" pitchFamily="18" charset="0"/>
                          <a:cs typeface="Arial" charset="0"/>
                        </a:rPr>
                        <a:t>25</a:t>
                      </a:r>
                    </a:p>
                  </a:txBody>
                  <a:tcPr marL="90000" marR="90000" marT="46800" marB="46800" anchor="b" horzOverflow="overflow">
                    <a:lnL>
                      <a:noFill/>
                    </a:lnL>
                    <a:lnR>
                      <a:noFill/>
                    </a:lnR>
                    <a:lnT>
                      <a:noFill/>
                    </a:lnT>
                    <a:lnB>
                      <a:noFill/>
                    </a:lnB>
                    <a:lnTlToBr>
                      <a:noFill/>
                    </a:lnTlToBr>
                    <a:lnBlToTr>
                      <a:noFill/>
                    </a:lnBlToTr>
                    <a:noFill/>
                  </a:tcPr>
                </a:tc>
                <a:tc>
                  <a:txBody>
                    <a:bodyPr/>
                    <a:lstStyle/>
                    <a:p>
                      <a:pPr marL="342900" marR="0" lvl="0" indent="-342900" algn="r" defTabSz="914400" rtl="0" eaLnBrk="1" fontAlgn="base" latinLnBrk="0" hangingPunct="1">
                        <a:lnSpc>
                          <a:spcPct val="5000"/>
                        </a:lnSpc>
                        <a:spcBef>
                          <a:spcPct val="0"/>
                        </a:spcBef>
                        <a:spcAft>
                          <a:spcPct val="0"/>
                        </a:spcAft>
                        <a:buClrTx/>
                        <a:buSzTx/>
                        <a:buFontTx/>
                        <a:buNone/>
                        <a:tabLst/>
                      </a:pPr>
                      <a:r>
                        <a:rPr kumimoji="0" lang="en-US" sz="1000" b="0" i="0" u="none" strike="noStrike" cap="none" normalizeH="0" baseline="0" smtClean="0">
                          <a:ln>
                            <a:noFill/>
                          </a:ln>
                          <a:solidFill>
                            <a:schemeClr val="tx1"/>
                          </a:solidFill>
                          <a:effectLst/>
                          <a:latin typeface="Arial" charset="0"/>
                          <a:ea typeface="Times New Roman" pitchFamily="18" charset="0"/>
                          <a:cs typeface="Arial" charset="0"/>
                        </a:rPr>
                        <a:t>23</a:t>
                      </a:r>
                    </a:p>
                  </a:txBody>
                  <a:tcPr marL="90000" marR="90000" marT="46800" marB="46800" anchor="b" horzOverflow="overflow">
                    <a:lnL>
                      <a:noFill/>
                    </a:lnL>
                    <a:lnR>
                      <a:noFill/>
                    </a:lnR>
                    <a:lnT>
                      <a:noFill/>
                    </a:lnT>
                    <a:lnB>
                      <a:noFill/>
                    </a:lnB>
                    <a:lnTlToBr>
                      <a:noFill/>
                    </a:lnTlToBr>
                    <a:lnBlToTr>
                      <a:noFill/>
                    </a:lnBlToTr>
                    <a:noFill/>
                  </a:tcPr>
                </a:tc>
                <a:tc>
                  <a:txBody>
                    <a:bodyPr/>
                    <a:lstStyle/>
                    <a:p>
                      <a:pPr marL="342900" marR="0" lvl="0" indent="-342900" algn="r" defTabSz="914400" rtl="0" eaLnBrk="1" fontAlgn="base" latinLnBrk="0" hangingPunct="1">
                        <a:lnSpc>
                          <a:spcPct val="5000"/>
                        </a:lnSpc>
                        <a:spcBef>
                          <a:spcPct val="0"/>
                        </a:spcBef>
                        <a:spcAft>
                          <a:spcPct val="0"/>
                        </a:spcAft>
                        <a:buClrTx/>
                        <a:buSzTx/>
                        <a:buFontTx/>
                        <a:buNone/>
                        <a:tabLst/>
                      </a:pPr>
                      <a:r>
                        <a:rPr kumimoji="0" lang="en-US" sz="1000" b="0" i="0" u="none" strike="noStrike" cap="none" normalizeH="0" baseline="0" smtClean="0">
                          <a:ln>
                            <a:noFill/>
                          </a:ln>
                          <a:solidFill>
                            <a:schemeClr val="tx1"/>
                          </a:solidFill>
                          <a:effectLst/>
                          <a:latin typeface="Arial" charset="0"/>
                          <a:ea typeface="Times New Roman" pitchFamily="18" charset="0"/>
                          <a:cs typeface="Arial" charset="0"/>
                        </a:rPr>
                        <a:t>24</a:t>
                      </a:r>
                    </a:p>
                  </a:txBody>
                  <a:tcPr marL="90000" marR="90000" marT="46800" marB="46800" anchor="b" horzOverflow="overflow">
                    <a:lnL>
                      <a:noFill/>
                    </a:lnL>
                    <a:lnR w="12700" cap="flat" cmpd="sng" algn="ctr">
                      <a:solidFill>
                        <a:schemeClr val="tx1"/>
                      </a:solidFill>
                      <a:prstDash val="solid"/>
                      <a:round/>
                      <a:headEnd type="none" w="med" len="med"/>
                      <a:tailEnd type="none" w="med" len="med"/>
                    </a:lnR>
                    <a:lnT>
                      <a:noFill/>
                    </a:lnT>
                    <a:lnB>
                      <a:noFill/>
                    </a:lnB>
                    <a:lnTlToBr>
                      <a:noFill/>
                    </a:lnTlToBr>
                    <a:lnBlToTr>
                      <a:noFill/>
                    </a:lnBlToTr>
                    <a:noFill/>
                  </a:tcPr>
                </a:tc>
              </a:tr>
              <a:tr h="0">
                <a:tc>
                  <a:txBody>
                    <a:bodyPr/>
                    <a:lstStyle/>
                    <a:p>
                      <a:pPr marL="342900" marR="0" lvl="0" indent="-342900" algn="r" defTabSz="914400" rtl="0" eaLnBrk="1" fontAlgn="base" latinLnBrk="0" hangingPunct="1">
                        <a:lnSpc>
                          <a:spcPct val="5000"/>
                        </a:lnSpc>
                        <a:spcBef>
                          <a:spcPct val="0"/>
                        </a:spcBef>
                        <a:spcAft>
                          <a:spcPct val="0"/>
                        </a:spcAft>
                        <a:buClrTx/>
                        <a:buSzTx/>
                        <a:buFontTx/>
                        <a:buNone/>
                        <a:tabLst/>
                      </a:pPr>
                      <a:r>
                        <a:rPr kumimoji="0" lang="en-US" sz="1000" b="0" i="0" u="none" strike="noStrike" cap="none" normalizeH="0" baseline="0" smtClean="0">
                          <a:ln>
                            <a:noFill/>
                          </a:ln>
                          <a:solidFill>
                            <a:schemeClr val="tx1"/>
                          </a:solidFill>
                          <a:effectLst/>
                          <a:latin typeface="Arial" charset="0"/>
                          <a:ea typeface="Times New Roman" pitchFamily="18" charset="0"/>
                          <a:cs typeface="Arial" charset="0"/>
                        </a:rPr>
                        <a:t>42</a:t>
                      </a:r>
                    </a:p>
                  </a:txBody>
                  <a:tcPr marL="90000" marR="90000" marT="46800" marB="46800" anchor="b" horzOverflow="overflow">
                    <a:lnL w="12700" cap="flat" cmpd="sng" algn="ctr">
                      <a:solidFill>
                        <a:schemeClr val="tx1"/>
                      </a:solidFill>
                      <a:prstDash val="solid"/>
                      <a:round/>
                      <a:headEnd type="none" w="med" len="med"/>
                      <a:tailEnd type="none" w="med" len="med"/>
                    </a:lnL>
                    <a:lnR>
                      <a:noFill/>
                    </a:lnR>
                    <a:lnT>
                      <a:noFill/>
                    </a:lnT>
                    <a:lnB>
                      <a:noFill/>
                    </a:lnB>
                    <a:lnTlToBr>
                      <a:noFill/>
                    </a:lnTlToBr>
                    <a:lnBlToTr>
                      <a:noFill/>
                    </a:lnBlToTr>
                    <a:noFill/>
                  </a:tcPr>
                </a:tc>
                <a:tc>
                  <a:txBody>
                    <a:bodyPr/>
                    <a:lstStyle/>
                    <a:p>
                      <a:pPr marL="342900" marR="0" lvl="0" indent="-342900" algn="r" defTabSz="914400" rtl="0" eaLnBrk="1" fontAlgn="base" latinLnBrk="0" hangingPunct="1">
                        <a:lnSpc>
                          <a:spcPct val="5000"/>
                        </a:lnSpc>
                        <a:spcBef>
                          <a:spcPct val="0"/>
                        </a:spcBef>
                        <a:spcAft>
                          <a:spcPct val="0"/>
                        </a:spcAft>
                        <a:buClrTx/>
                        <a:buSzTx/>
                        <a:buFontTx/>
                        <a:buNone/>
                        <a:tabLst/>
                      </a:pPr>
                      <a:r>
                        <a:rPr kumimoji="0" lang="en-US" sz="1000" b="0" i="0" u="none" strike="noStrike" cap="none" normalizeH="0" baseline="0" smtClean="0">
                          <a:ln>
                            <a:noFill/>
                          </a:ln>
                          <a:solidFill>
                            <a:schemeClr val="tx1"/>
                          </a:solidFill>
                          <a:effectLst/>
                          <a:latin typeface="Arial" charset="0"/>
                          <a:ea typeface="Times New Roman" pitchFamily="18" charset="0"/>
                          <a:cs typeface="Arial" charset="0"/>
                        </a:rPr>
                        <a:t>22</a:t>
                      </a:r>
                    </a:p>
                  </a:txBody>
                  <a:tcPr marL="90000" marR="90000" marT="46800" marB="46800" anchor="b" horzOverflow="overflow">
                    <a:lnL>
                      <a:noFill/>
                    </a:lnL>
                    <a:lnR>
                      <a:noFill/>
                    </a:lnR>
                    <a:lnT>
                      <a:noFill/>
                    </a:lnT>
                    <a:lnB>
                      <a:noFill/>
                    </a:lnB>
                    <a:lnTlToBr>
                      <a:noFill/>
                    </a:lnTlToBr>
                    <a:lnBlToTr>
                      <a:noFill/>
                    </a:lnBlToTr>
                    <a:noFill/>
                  </a:tcPr>
                </a:tc>
                <a:tc>
                  <a:txBody>
                    <a:bodyPr/>
                    <a:lstStyle/>
                    <a:p>
                      <a:pPr marL="342900" marR="0" lvl="0" indent="-342900" algn="r" defTabSz="914400" rtl="0" eaLnBrk="1" fontAlgn="base" latinLnBrk="0" hangingPunct="1">
                        <a:lnSpc>
                          <a:spcPct val="5000"/>
                        </a:lnSpc>
                        <a:spcBef>
                          <a:spcPct val="0"/>
                        </a:spcBef>
                        <a:spcAft>
                          <a:spcPct val="0"/>
                        </a:spcAft>
                        <a:buClrTx/>
                        <a:buSzTx/>
                        <a:buFontTx/>
                        <a:buNone/>
                        <a:tabLst/>
                      </a:pPr>
                      <a:r>
                        <a:rPr kumimoji="0" lang="en-US" sz="1000" b="0" i="0" u="none" strike="noStrike" cap="none" normalizeH="0" baseline="0" smtClean="0">
                          <a:ln>
                            <a:noFill/>
                          </a:ln>
                          <a:solidFill>
                            <a:schemeClr val="tx1"/>
                          </a:solidFill>
                          <a:effectLst/>
                          <a:latin typeface="Arial" charset="0"/>
                          <a:ea typeface="Times New Roman" pitchFamily="18" charset="0"/>
                          <a:cs typeface="Arial" charset="0"/>
                        </a:rPr>
                        <a:t>22</a:t>
                      </a:r>
                    </a:p>
                  </a:txBody>
                  <a:tcPr marL="90000" marR="90000" marT="46800" marB="46800" anchor="b" horzOverflow="overflow">
                    <a:lnL>
                      <a:noFill/>
                    </a:lnL>
                    <a:lnR>
                      <a:noFill/>
                    </a:lnR>
                    <a:lnT>
                      <a:noFill/>
                    </a:lnT>
                    <a:lnB>
                      <a:noFill/>
                    </a:lnB>
                    <a:lnTlToBr>
                      <a:noFill/>
                    </a:lnTlToBr>
                    <a:lnBlToTr>
                      <a:noFill/>
                    </a:lnBlToTr>
                    <a:noFill/>
                  </a:tcPr>
                </a:tc>
                <a:tc>
                  <a:txBody>
                    <a:bodyPr/>
                    <a:lstStyle/>
                    <a:p>
                      <a:pPr marL="342900" marR="0" lvl="0" indent="-342900" algn="r" defTabSz="914400" rtl="0" eaLnBrk="1" fontAlgn="base" latinLnBrk="0" hangingPunct="1">
                        <a:lnSpc>
                          <a:spcPct val="5000"/>
                        </a:lnSpc>
                        <a:spcBef>
                          <a:spcPct val="0"/>
                        </a:spcBef>
                        <a:spcAft>
                          <a:spcPct val="0"/>
                        </a:spcAft>
                        <a:buClrTx/>
                        <a:buSzTx/>
                        <a:buFontTx/>
                        <a:buNone/>
                        <a:tabLst/>
                      </a:pPr>
                      <a:r>
                        <a:rPr kumimoji="0" lang="en-US" sz="1000" b="0" i="0" u="none" strike="noStrike" cap="none" normalizeH="0" baseline="0" smtClean="0">
                          <a:ln>
                            <a:noFill/>
                          </a:ln>
                          <a:solidFill>
                            <a:schemeClr val="tx1"/>
                          </a:solidFill>
                          <a:effectLst/>
                          <a:latin typeface="Arial" charset="0"/>
                          <a:ea typeface="Times New Roman" pitchFamily="18" charset="0"/>
                          <a:cs typeface="Arial" charset="0"/>
                        </a:rPr>
                        <a:t>21</a:t>
                      </a:r>
                    </a:p>
                  </a:txBody>
                  <a:tcPr marL="90000" marR="90000" marT="46800" marB="46800" anchor="b" horzOverflow="overflow">
                    <a:lnL>
                      <a:noFill/>
                    </a:lnL>
                    <a:lnR>
                      <a:noFill/>
                    </a:lnR>
                    <a:lnT>
                      <a:noFill/>
                    </a:lnT>
                    <a:lnB>
                      <a:noFill/>
                    </a:lnB>
                    <a:lnTlToBr>
                      <a:noFill/>
                    </a:lnTlToBr>
                    <a:lnBlToTr>
                      <a:noFill/>
                    </a:lnBlToTr>
                    <a:noFill/>
                  </a:tcPr>
                </a:tc>
                <a:tc>
                  <a:txBody>
                    <a:bodyPr/>
                    <a:lstStyle/>
                    <a:p>
                      <a:pPr marL="342900" marR="0" lvl="0" indent="-342900" algn="r" defTabSz="914400" rtl="0" eaLnBrk="1" fontAlgn="base" latinLnBrk="0" hangingPunct="1">
                        <a:lnSpc>
                          <a:spcPct val="5000"/>
                        </a:lnSpc>
                        <a:spcBef>
                          <a:spcPct val="0"/>
                        </a:spcBef>
                        <a:spcAft>
                          <a:spcPct val="0"/>
                        </a:spcAft>
                        <a:buClrTx/>
                        <a:buSzTx/>
                        <a:buFontTx/>
                        <a:buNone/>
                        <a:tabLst/>
                      </a:pPr>
                      <a:r>
                        <a:rPr kumimoji="0" lang="en-US" sz="1000" b="0" i="0" u="none" strike="noStrike" cap="none" normalizeH="0" baseline="0" smtClean="0">
                          <a:ln>
                            <a:noFill/>
                          </a:ln>
                          <a:solidFill>
                            <a:schemeClr val="tx1"/>
                          </a:solidFill>
                          <a:effectLst/>
                          <a:latin typeface="Arial" charset="0"/>
                          <a:ea typeface="Times New Roman" pitchFamily="18" charset="0"/>
                          <a:cs typeface="Arial" charset="0"/>
                        </a:rPr>
                        <a:t>21</a:t>
                      </a:r>
                    </a:p>
                  </a:txBody>
                  <a:tcPr marL="90000" marR="90000" marT="46800" marB="46800" anchor="b" horzOverflow="overflow">
                    <a:lnL>
                      <a:noFill/>
                    </a:lnL>
                    <a:lnR>
                      <a:noFill/>
                    </a:lnR>
                    <a:lnT>
                      <a:noFill/>
                    </a:lnT>
                    <a:lnB>
                      <a:noFill/>
                    </a:lnB>
                    <a:lnTlToBr>
                      <a:noFill/>
                    </a:lnTlToBr>
                    <a:lnBlToTr>
                      <a:noFill/>
                    </a:lnBlToTr>
                    <a:noFill/>
                  </a:tcPr>
                </a:tc>
                <a:tc>
                  <a:txBody>
                    <a:bodyPr/>
                    <a:lstStyle/>
                    <a:p>
                      <a:pPr marL="342900" marR="0" lvl="0" indent="-342900" algn="r" defTabSz="914400" rtl="0" eaLnBrk="1" fontAlgn="base" latinLnBrk="0" hangingPunct="1">
                        <a:lnSpc>
                          <a:spcPct val="5000"/>
                        </a:lnSpc>
                        <a:spcBef>
                          <a:spcPct val="0"/>
                        </a:spcBef>
                        <a:spcAft>
                          <a:spcPct val="0"/>
                        </a:spcAft>
                        <a:buClrTx/>
                        <a:buSzTx/>
                        <a:buFontTx/>
                        <a:buNone/>
                        <a:tabLst/>
                      </a:pPr>
                      <a:r>
                        <a:rPr kumimoji="0" lang="en-US" sz="1000" b="0" i="0" u="none" strike="noStrike" cap="none" normalizeH="0" baseline="0" smtClean="0">
                          <a:ln>
                            <a:noFill/>
                          </a:ln>
                          <a:solidFill>
                            <a:schemeClr val="tx1"/>
                          </a:solidFill>
                          <a:effectLst/>
                          <a:latin typeface="Arial" charset="0"/>
                          <a:ea typeface="Times New Roman" pitchFamily="18" charset="0"/>
                          <a:cs typeface="Arial" charset="0"/>
                        </a:rPr>
                        <a:t>24</a:t>
                      </a:r>
                    </a:p>
                  </a:txBody>
                  <a:tcPr marL="90000" marR="90000" marT="46800" marB="46800" anchor="b" horzOverflow="overflow">
                    <a:lnL>
                      <a:noFill/>
                    </a:lnL>
                    <a:lnR>
                      <a:noFill/>
                    </a:lnR>
                    <a:lnT>
                      <a:noFill/>
                    </a:lnT>
                    <a:lnB>
                      <a:noFill/>
                    </a:lnB>
                    <a:lnTlToBr>
                      <a:noFill/>
                    </a:lnTlToBr>
                    <a:lnBlToTr>
                      <a:noFill/>
                    </a:lnBlToTr>
                    <a:noFill/>
                  </a:tcPr>
                </a:tc>
                <a:tc>
                  <a:txBody>
                    <a:bodyPr/>
                    <a:lstStyle/>
                    <a:p>
                      <a:pPr marL="342900" marR="0" lvl="0" indent="-342900" algn="r" defTabSz="914400" rtl="0" eaLnBrk="1" fontAlgn="base" latinLnBrk="0" hangingPunct="1">
                        <a:lnSpc>
                          <a:spcPct val="5000"/>
                        </a:lnSpc>
                        <a:spcBef>
                          <a:spcPct val="0"/>
                        </a:spcBef>
                        <a:spcAft>
                          <a:spcPct val="0"/>
                        </a:spcAft>
                        <a:buClrTx/>
                        <a:buSzTx/>
                        <a:buFontTx/>
                        <a:buNone/>
                        <a:tabLst/>
                      </a:pPr>
                      <a:r>
                        <a:rPr kumimoji="0" lang="en-US" sz="1000" b="0" i="0" u="none" strike="noStrike" cap="none" normalizeH="0" baseline="0" smtClean="0">
                          <a:ln>
                            <a:noFill/>
                          </a:ln>
                          <a:solidFill>
                            <a:schemeClr val="tx1"/>
                          </a:solidFill>
                          <a:effectLst/>
                          <a:latin typeface="Arial" charset="0"/>
                          <a:ea typeface="Times New Roman" pitchFamily="18" charset="0"/>
                          <a:cs typeface="Arial" charset="0"/>
                        </a:rPr>
                        <a:t>23</a:t>
                      </a:r>
                    </a:p>
                  </a:txBody>
                  <a:tcPr marL="90000" marR="90000" marT="46800" marB="46800" anchor="b" horzOverflow="overflow">
                    <a:lnL>
                      <a:noFill/>
                    </a:lnL>
                    <a:lnR>
                      <a:noFill/>
                    </a:lnR>
                    <a:lnT>
                      <a:noFill/>
                    </a:lnT>
                    <a:lnB>
                      <a:noFill/>
                    </a:lnB>
                    <a:lnTlToBr>
                      <a:noFill/>
                    </a:lnTlToBr>
                    <a:lnBlToTr>
                      <a:noFill/>
                    </a:lnBlToTr>
                    <a:noFill/>
                  </a:tcPr>
                </a:tc>
                <a:tc>
                  <a:txBody>
                    <a:bodyPr/>
                    <a:lstStyle/>
                    <a:p>
                      <a:pPr marL="342900" marR="0" lvl="0" indent="-342900" algn="r" defTabSz="914400" rtl="0" eaLnBrk="1" fontAlgn="base" latinLnBrk="0" hangingPunct="1">
                        <a:lnSpc>
                          <a:spcPct val="5000"/>
                        </a:lnSpc>
                        <a:spcBef>
                          <a:spcPct val="0"/>
                        </a:spcBef>
                        <a:spcAft>
                          <a:spcPct val="0"/>
                        </a:spcAft>
                        <a:buClrTx/>
                        <a:buSzTx/>
                        <a:buFontTx/>
                        <a:buNone/>
                        <a:tabLst/>
                      </a:pPr>
                      <a:r>
                        <a:rPr kumimoji="0" lang="en-US" sz="1000" b="0" i="0" u="none" strike="noStrike" cap="none" normalizeH="0" baseline="0" smtClean="0">
                          <a:ln>
                            <a:noFill/>
                          </a:ln>
                          <a:solidFill>
                            <a:schemeClr val="tx1"/>
                          </a:solidFill>
                          <a:effectLst/>
                          <a:latin typeface="Arial" charset="0"/>
                          <a:ea typeface="Times New Roman" pitchFamily="18" charset="0"/>
                          <a:cs typeface="Arial" charset="0"/>
                        </a:rPr>
                        <a:t>22</a:t>
                      </a:r>
                    </a:p>
                  </a:txBody>
                  <a:tcPr marL="90000" marR="90000" marT="46800" marB="46800" anchor="b" horzOverflow="overflow">
                    <a:lnL>
                      <a:noFill/>
                    </a:lnL>
                    <a:lnR>
                      <a:noFill/>
                    </a:lnR>
                    <a:lnT>
                      <a:noFill/>
                    </a:lnT>
                    <a:lnB>
                      <a:noFill/>
                    </a:lnB>
                    <a:lnTlToBr>
                      <a:noFill/>
                    </a:lnTlToBr>
                    <a:lnBlToTr>
                      <a:noFill/>
                    </a:lnBlToTr>
                    <a:noFill/>
                  </a:tcPr>
                </a:tc>
                <a:tc>
                  <a:txBody>
                    <a:bodyPr/>
                    <a:lstStyle/>
                    <a:p>
                      <a:pPr marL="342900" marR="0" lvl="0" indent="-342900" algn="r" defTabSz="914400" rtl="0" eaLnBrk="1" fontAlgn="base" latinLnBrk="0" hangingPunct="1">
                        <a:lnSpc>
                          <a:spcPct val="5000"/>
                        </a:lnSpc>
                        <a:spcBef>
                          <a:spcPct val="0"/>
                        </a:spcBef>
                        <a:spcAft>
                          <a:spcPct val="0"/>
                        </a:spcAft>
                        <a:buClrTx/>
                        <a:buSzTx/>
                        <a:buFontTx/>
                        <a:buNone/>
                        <a:tabLst/>
                      </a:pPr>
                      <a:r>
                        <a:rPr kumimoji="0" lang="en-US" sz="1000" b="0" i="0" u="none" strike="noStrike" cap="none" normalizeH="0" baseline="0" smtClean="0">
                          <a:ln>
                            <a:noFill/>
                          </a:ln>
                          <a:solidFill>
                            <a:schemeClr val="tx1"/>
                          </a:solidFill>
                          <a:effectLst/>
                          <a:latin typeface="Arial" charset="0"/>
                          <a:ea typeface="Times New Roman" pitchFamily="18" charset="0"/>
                          <a:cs typeface="Arial" charset="0"/>
                        </a:rPr>
                        <a:t>27</a:t>
                      </a:r>
                    </a:p>
                  </a:txBody>
                  <a:tcPr marL="90000" marR="90000" marT="46800" marB="46800" anchor="b" horzOverflow="overflow">
                    <a:lnL>
                      <a:noFill/>
                    </a:lnL>
                    <a:lnR w="12700" cap="flat" cmpd="sng" algn="ctr">
                      <a:solidFill>
                        <a:schemeClr val="tx1"/>
                      </a:solidFill>
                      <a:prstDash val="solid"/>
                      <a:round/>
                      <a:headEnd type="none" w="med" len="med"/>
                      <a:tailEnd type="none" w="med" len="med"/>
                    </a:lnR>
                    <a:lnT>
                      <a:noFill/>
                    </a:lnT>
                    <a:lnB>
                      <a:noFill/>
                    </a:lnB>
                    <a:lnTlToBr>
                      <a:noFill/>
                    </a:lnTlToBr>
                    <a:lnBlToTr>
                      <a:noFill/>
                    </a:lnBlToTr>
                    <a:solidFill>
                      <a:srgbClr val="FF6600"/>
                    </a:solidFill>
                  </a:tcPr>
                </a:tc>
              </a:tr>
              <a:tr h="0">
                <a:tc>
                  <a:txBody>
                    <a:bodyPr/>
                    <a:lstStyle/>
                    <a:p>
                      <a:pPr marL="342900" marR="0" lvl="0" indent="-342900" algn="r" defTabSz="914400" rtl="0" eaLnBrk="1" fontAlgn="base" latinLnBrk="0" hangingPunct="1">
                        <a:lnSpc>
                          <a:spcPct val="5000"/>
                        </a:lnSpc>
                        <a:spcBef>
                          <a:spcPct val="0"/>
                        </a:spcBef>
                        <a:spcAft>
                          <a:spcPct val="0"/>
                        </a:spcAft>
                        <a:buClrTx/>
                        <a:buSzTx/>
                        <a:buFontTx/>
                        <a:buNone/>
                        <a:tabLst/>
                      </a:pPr>
                      <a:r>
                        <a:rPr kumimoji="0" lang="en-US" sz="1000" b="0" i="0" u="none" strike="noStrike" cap="none" normalizeH="0" baseline="0" smtClean="0">
                          <a:ln>
                            <a:noFill/>
                          </a:ln>
                          <a:solidFill>
                            <a:schemeClr val="tx1"/>
                          </a:solidFill>
                          <a:effectLst/>
                          <a:latin typeface="Arial" charset="0"/>
                          <a:ea typeface="Times New Roman" pitchFamily="18" charset="0"/>
                          <a:cs typeface="Arial" charset="0"/>
                        </a:rPr>
                        <a:t>43</a:t>
                      </a:r>
                    </a:p>
                  </a:txBody>
                  <a:tcPr marL="90000" marR="90000" marT="46800" marB="46800" anchor="b" horzOverflow="overflow">
                    <a:lnL w="12700" cap="flat" cmpd="sng" algn="ctr">
                      <a:solidFill>
                        <a:schemeClr val="tx1"/>
                      </a:solidFill>
                      <a:prstDash val="solid"/>
                      <a:round/>
                      <a:headEnd type="none" w="med" len="med"/>
                      <a:tailEnd type="none" w="med" len="med"/>
                    </a:lnL>
                    <a:lnR>
                      <a:noFill/>
                    </a:lnR>
                    <a:lnT>
                      <a:noFill/>
                    </a:lnT>
                    <a:lnB>
                      <a:noFill/>
                    </a:lnB>
                    <a:lnTlToBr>
                      <a:noFill/>
                    </a:lnTlToBr>
                    <a:lnBlToTr>
                      <a:noFill/>
                    </a:lnBlToTr>
                    <a:noFill/>
                  </a:tcPr>
                </a:tc>
                <a:tc>
                  <a:txBody>
                    <a:bodyPr/>
                    <a:lstStyle/>
                    <a:p>
                      <a:pPr marL="342900" marR="0" lvl="0" indent="-342900" algn="r" defTabSz="914400" rtl="0" eaLnBrk="1" fontAlgn="base" latinLnBrk="0" hangingPunct="1">
                        <a:lnSpc>
                          <a:spcPct val="5000"/>
                        </a:lnSpc>
                        <a:spcBef>
                          <a:spcPct val="0"/>
                        </a:spcBef>
                        <a:spcAft>
                          <a:spcPct val="0"/>
                        </a:spcAft>
                        <a:buClrTx/>
                        <a:buSzTx/>
                        <a:buFontTx/>
                        <a:buNone/>
                        <a:tabLst/>
                      </a:pPr>
                      <a:r>
                        <a:rPr kumimoji="0" lang="en-US" sz="1000" b="0" i="0" u="none" strike="noStrike" cap="none" normalizeH="0" baseline="0" smtClean="0">
                          <a:ln>
                            <a:noFill/>
                          </a:ln>
                          <a:solidFill>
                            <a:schemeClr val="tx1"/>
                          </a:solidFill>
                          <a:effectLst/>
                          <a:latin typeface="Arial" charset="0"/>
                          <a:ea typeface="Times New Roman" pitchFamily="18" charset="0"/>
                          <a:cs typeface="Arial" charset="0"/>
                        </a:rPr>
                        <a:t>17</a:t>
                      </a:r>
                    </a:p>
                  </a:txBody>
                  <a:tcPr marL="90000" marR="90000" marT="46800" marB="46800" anchor="b" horzOverflow="overflow">
                    <a:lnL>
                      <a:noFill/>
                    </a:lnL>
                    <a:lnR>
                      <a:noFill/>
                    </a:lnR>
                    <a:lnT>
                      <a:noFill/>
                    </a:lnT>
                    <a:lnB>
                      <a:noFill/>
                    </a:lnB>
                    <a:lnTlToBr>
                      <a:noFill/>
                    </a:lnTlToBr>
                    <a:lnBlToTr>
                      <a:noFill/>
                    </a:lnBlToTr>
                    <a:noFill/>
                  </a:tcPr>
                </a:tc>
                <a:tc>
                  <a:txBody>
                    <a:bodyPr/>
                    <a:lstStyle/>
                    <a:p>
                      <a:pPr marL="342900" marR="0" lvl="0" indent="-342900" algn="r" defTabSz="914400" rtl="0" eaLnBrk="1" fontAlgn="base" latinLnBrk="0" hangingPunct="1">
                        <a:lnSpc>
                          <a:spcPct val="5000"/>
                        </a:lnSpc>
                        <a:spcBef>
                          <a:spcPct val="0"/>
                        </a:spcBef>
                        <a:spcAft>
                          <a:spcPct val="0"/>
                        </a:spcAft>
                        <a:buClrTx/>
                        <a:buSzTx/>
                        <a:buFontTx/>
                        <a:buNone/>
                        <a:tabLst/>
                      </a:pPr>
                      <a:r>
                        <a:rPr kumimoji="0" lang="en-US" sz="1000" b="0" i="0" u="none" strike="noStrike" cap="none" normalizeH="0" baseline="0" smtClean="0">
                          <a:ln>
                            <a:noFill/>
                          </a:ln>
                          <a:solidFill>
                            <a:schemeClr val="tx1"/>
                          </a:solidFill>
                          <a:effectLst/>
                          <a:latin typeface="Arial" charset="0"/>
                          <a:ea typeface="Times New Roman" pitchFamily="18" charset="0"/>
                          <a:cs typeface="Arial" charset="0"/>
                        </a:rPr>
                        <a:t>20</a:t>
                      </a:r>
                    </a:p>
                  </a:txBody>
                  <a:tcPr marL="90000" marR="90000" marT="46800" marB="46800" anchor="b" horzOverflow="overflow">
                    <a:lnL>
                      <a:noFill/>
                    </a:lnL>
                    <a:lnR>
                      <a:noFill/>
                    </a:lnR>
                    <a:lnT>
                      <a:noFill/>
                    </a:lnT>
                    <a:lnB>
                      <a:noFill/>
                    </a:lnB>
                    <a:lnTlToBr>
                      <a:noFill/>
                    </a:lnTlToBr>
                    <a:lnBlToTr>
                      <a:noFill/>
                    </a:lnBlToTr>
                    <a:noFill/>
                  </a:tcPr>
                </a:tc>
                <a:tc>
                  <a:txBody>
                    <a:bodyPr/>
                    <a:lstStyle/>
                    <a:p>
                      <a:pPr marL="342900" marR="0" lvl="0" indent="-342900" algn="r" defTabSz="914400" rtl="0" eaLnBrk="1" fontAlgn="base" latinLnBrk="0" hangingPunct="1">
                        <a:lnSpc>
                          <a:spcPct val="5000"/>
                        </a:lnSpc>
                        <a:spcBef>
                          <a:spcPct val="0"/>
                        </a:spcBef>
                        <a:spcAft>
                          <a:spcPct val="0"/>
                        </a:spcAft>
                        <a:buClrTx/>
                        <a:buSzTx/>
                        <a:buFontTx/>
                        <a:buNone/>
                        <a:tabLst/>
                      </a:pPr>
                      <a:r>
                        <a:rPr kumimoji="0" lang="en-US" sz="1000" b="0" i="0" u="none" strike="noStrike" cap="none" normalizeH="0" baseline="0" smtClean="0">
                          <a:ln>
                            <a:noFill/>
                          </a:ln>
                          <a:solidFill>
                            <a:schemeClr val="tx1"/>
                          </a:solidFill>
                          <a:effectLst/>
                          <a:latin typeface="Arial" charset="0"/>
                          <a:ea typeface="Times New Roman" pitchFamily="18" charset="0"/>
                          <a:cs typeface="Arial" charset="0"/>
                        </a:rPr>
                        <a:t>19</a:t>
                      </a:r>
                    </a:p>
                  </a:txBody>
                  <a:tcPr marL="90000" marR="90000" marT="46800" marB="46800" anchor="b" horzOverflow="overflow">
                    <a:lnL>
                      <a:noFill/>
                    </a:lnL>
                    <a:lnR>
                      <a:noFill/>
                    </a:lnR>
                    <a:lnT>
                      <a:noFill/>
                    </a:lnT>
                    <a:lnB>
                      <a:noFill/>
                    </a:lnB>
                    <a:lnTlToBr>
                      <a:noFill/>
                    </a:lnTlToBr>
                    <a:lnBlToTr>
                      <a:noFill/>
                    </a:lnBlToTr>
                    <a:noFill/>
                  </a:tcPr>
                </a:tc>
                <a:tc>
                  <a:txBody>
                    <a:bodyPr/>
                    <a:lstStyle/>
                    <a:p>
                      <a:pPr marL="342900" marR="0" lvl="0" indent="-342900" algn="r" defTabSz="914400" rtl="0" eaLnBrk="1" fontAlgn="base" latinLnBrk="0" hangingPunct="1">
                        <a:lnSpc>
                          <a:spcPct val="5000"/>
                        </a:lnSpc>
                        <a:spcBef>
                          <a:spcPct val="0"/>
                        </a:spcBef>
                        <a:spcAft>
                          <a:spcPct val="0"/>
                        </a:spcAft>
                        <a:buClrTx/>
                        <a:buSzTx/>
                        <a:buFontTx/>
                        <a:buNone/>
                        <a:tabLst/>
                      </a:pPr>
                      <a:r>
                        <a:rPr kumimoji="0" lang="en-US" sz="1000" b="0" i="0" u="none" strike="noStrike" cap="none" normalizeH="0" baseline="0" smtClean="0">
                          <a:ln>
                            <a:noFill/>
                          </a:ln>
                          <a:solidFill>
                            <a:schemeClr val="tx1"/>
                          </a:solidFill>
                          <a:effectLst/>
                          <a:latin typeface="Arial" charset="0"/>
                          <a:ea typeface="Times New Roman" pitchFamily="18" charset="0"/>
                          <a:cs typeface="Arial" charset="0"/>
                        </a:rPr>
                        <a:t>17</a:t>
                      </a:r>
                    </a:p>
                  </a:txBody>
                  <a:tcPr marL="90000" marR="90000" marT="46800" marB="46800" anchor="b" horzOverflow="overflow">
                    <a:lnL>
                      <a:noFill/>
                    </a:lnL>
                    <a:lnR>
                      <a:noFill/>
                    </a:lnR>
                    <a:lnT>
                      <a:noFill/>
                    </a:lnT>
                    <a:lnB>
                      <a:noFill/>
                    </a:lnB>
                    <a:lnTlToBr>
                      <a:noFill/>
                    </a:lnTlToBr>
                    <a:lnBlToTr>
                      <a:noFill/>
                    </a:lnBlToTr>
                    <a:noFill/>
                  </a:tcPr>
                </a:tc>
                <a:tc>
                  <a:txBody>
                    <a:bodyPr/>
                    <a:lstStyle/>
                    <a:p>
                      <a:pPr marL="342900" marR="0" lvl="0" indent="-342900" algn="r" defTabSz="914400" rtl="0" eaLnBrk="1" fontAlgn="base" latinLnBrk="0" hangingPunct="1">
                        <a:lnSpc>
                          <a:spcPct val="5000"/>
                        </a:lnSpc>
                        <a:spcBef>
                          <a:spcPct val="0"/>
                        </a:spcBef>
                        <a:spcAft>
                          <a:spcPct val="0"/>
                        </a:spcAft>
                        <a:buClrTx/>
                        <a:buSzTx/>
                        <a:buFontTx/>
                        <a:buNone/>
                        <a:tabLst/>
                      </a:pPr>
                      <a:r>
                        <a:rPr kumimoji="0" lang="en-US" sz="1000" b="0" i="0" u="none" strike="noStrike" cap="none" normalizeH="0" baseline="0" smtClean="0">
                          <a:ln>
                            <a:noFill/>
                          </a:ln>
                          <a:solidFill>
                            <a:schemeClr val="tx1"/>
                          </a:solidFill>
                          <a:effectLst/>
                          <a:latin typeface="Arial" charset="0"/>
                          <a:ea typeface="Times New Roman" pitchFamily="18" charset="0"/>
                          <a:cs typeface="Arial" charset="0"/>
                        </a:rPr>
                        <a:t>19</a:t>
                      </a:r>
                    </a:p>
                  </a:txBody>
                  <a:tcPr marL="90000" marR="90000" marT="46800" marB="46800" anchor="b" horzOverflow="overflow">
                    <a:lnL>
                      <a:noFill/>
                    </a:lnL>
                    <a:lnR>
                      <a:noFill/>
                    </a:lnR>
                    <a:lnT>
                      <a:noFill/>
                    </a:lnT>
                    <a:lnB>
                      <a:noFill/>
                    </a:lnB>
                    <a:lnTlToBr>
                      <a:noFill/>
                    </a:lnTlToBr>
                    <a:lnBlToTr>
                      <a:noFill/>
                    </a:lnBlToTr>
                    <a:noFill/>
                  </a:tcPr>
                </a:tc>
                <a:tc>
                  <a:txBody>
                    <a:bodyPr/>
                    <a:lstStyle/>
                    <a:p>
                      <a:pPr marL="342900" marR="0" lvl="0" indent="-342900" algn="r" defTabSz="914400" rtl="0" eaLnBrk="1" fontAlgn="base" latinLnBrk="0" hangingPunct="1">
                        <a:lnSpc>
                          <a:spcPct val="5000"/>
                        </a:lnSpc>
                        <a:spcBef>
                          <a:spcPct val="0"/>
                        </a:spcBef>
                        <a:spcAft>
                          <a:spcPct val="0"/>
                        </a:spcAft>
                        <a:buClrTx/>
                        <a:buSzTx/>
                        <a:buFontTx/>
                        <a:buNone/>
                        <a:tabLst/>
                      </a:pPr>
                      <a:r>
                        <a:rPr kumimoji="0" lang="en-US" sz="1000" b="0" i="0" u="none" strike="noStrike" cap="none" normalizeH="0" baseline="0" smtClean="0">
                          <a:ln>
                            <a:noFill/>
                          </a:ln>
                          <a:solidFill>
                            <a:schemeClr val="tx1"/>
                          </a:solidFill>
                          <a:effectLst/>
                          <a:latin typeface="Arial" charset="0"/>
                          <a:ea typeface="Times New Roman" pitchFamily="18" charset="0"/>
                          <a:cs typeface="Arial" charset="0"/>
                        </a:rPr>
                        <a:t>22</a:t>
                      </a:r>
                    </a:p>
                  </a:txBody>
                  <a:tcPr marL="90000" marR="90000" marT="46800" marB="46800" anchor="b" horzOverflow="overflow">
                    <a:lnL>
                      <a:noFill/>
                    </a:lnL>
                    <a:lnR>
                      <a:noFill/>
                    </a:lnR>
                    <a:lnT>
                      <a:noFill/>
                    </a:lnT>
                    <a:lnB>
                      <a:noFill/>
                    </a:lnB>
                    <a:lnTlToBr>
                      <a:noFill/>
                    </a:lnTlToBr>
                    <a:lnBlToTr>
                      <a:noFill/>
                    </a:lnBlToTr>
                    <a:noFill/>
                  </a:tcPr>
                </a:tc>
                <a:tc>
                  <a:txBody>
                    <a:bodyPr/>
                    <a:lstStyle/>
                    <a:p>
                      <a:pPr marL="342900" marR="0" lvl="0" indent="-342900" algn="r" defTabSz="914400" rtl="0" eaLnBrk="1" fontAlgn="base" latinLnBrk="0" hangingPunct="1">
                        <a:lnSpc>
                          <a:spcPct val="5000"/>
                        </a:lnSpc>
                        <a:spcBef>
                          <a:spcPct val="0"/>
                        </a:spcBef>
                        <a:spcAft>
                          <a:spcPct val="0"/>
                        </a:spcAft>
                        <a:buClrTx/>
                        <a:buSzTx/>
                        <a:buFontTx/>
                        <a:buNone/>
                        <a:tabLst/>
                      </a:pPr>
                      <a:r>
                        <a:rPr kumimoji="0" lang="en-US" sz="1000" b="0" i="0" u="none" strike="noStrike" cap="none" normalizeH="0" baseline="0" smtClean="0">
                          <a:ln>
                            <a:noFill/>
                          </a:ln>
                          <a:solidFill>
                            <a:schemeClr val="tx1"/>
                          </a:solidFill>
                          <a:effectLst/>
                          <a:latin typeface="Arial" charset="0"/>
                          <a:ea typeface="Times New Roman" pitchFamily="18" charset="0"/>
                          <a:cs typeface="Arial" charset="0"/>
                        </a:rPr>
                        <a:t>23</a:t>
                      </a:r>
                    </a:p>
                  </a:txBody>
                  <a:tcPr marL="90000" marR="90000" marT="46800" marB="46800" anchor="b" horzOverflow="overflow">
                    <a:lnL>
                      <a:noFill/>
                    </a:lnL>
                    <a:lnR>
                      <a:noFill/>
                    </a:lnR>
                    <a:lnT>
                      <a:noFill/>
                    </a:lnT>
                    <a:lnB>
                      <a:noFill/>
                    </a:lnB>
                    <a:lnTlToBr>
                      <a:noFill/>
                    </a:lnTlToBr>
                    <a:lnBlToTr>
                      <a:noFill/>
                    </a:lnBlToTr>
                    <a:noFill/>
                  </a:tcPr>
                </a:tc>
                <a:tc>
                  <a:txBody>
                    <a:bodyPr/>
                    <a:lstStyle/>
                    <a:p>
                      <a:pPr marL="342900" marR="0" lvl="0" indent="-342900" algn="r" defTabSz="914400" rtl="0" eaLnBrk="1" fontAlgn="base" latinLnBrk="0" hangingPunct="1">
                        <a:lnSpc>
                          <a:spcPct val="5000"/>
                        </a:lnSpc>
                        <a:spcBef>
                          <a:spcPct val="0"/>
                        </a:spcBef>
                        <a:spcAft>
                          <a:spcPct val="0"/>
                        </a:spcAft>
                        <a:buClrTx/>
                        <a:buSzTx/>
                        <a:buFontTx/>
                        <a:buNone/>
                        <a:tabLst/>
                      </a:pPr>
                      <a:r>
                        <a:rPr kumimoji="0" lang="en-US" sz="1000" b="0" i="0" u="none" strike="noStrike" cap="none" normalizeH="0" baseline="0" smtClean="0">
                          <a:ln>
                            <a:noFill/>
                          </a:ln>
                          <a:solidFill>
                            <a:schemeClr val="tx1"/>
                          </a:solidFill>
                          <a:effectLst/>
                          <a:latin typeface="Arial" charset="0"/>
                          <a:ea typeface="Times New Roman" pitchFamily="18" charset="0"/>
                          <a:cs typeface="Arial" charset="0"/>
                        </a:rPr>
                        <a:t>25</a:t>
                      </a:r>
                    </a:p>
                  </a:txBody>
                  <a:tcPr marL="90000" marR="90000" marT="46800" marB="46800" anchor="b" horzOverflow="overflow">
                    <a:lnL>
                      <a:noFill/>
                    </a:lnL>
                    <a:lnR w="12700" cap="flat" cmpd="sng" algn="ctr">
                      <a:solidFill>
                        <a:schemeClr val="tx1"/>
                      </a:solidFill>
                      <a:prstDash val="solid"/>
                      <a:round/>
                      <a:headEnd type="none" w="med" len="med"/>
                      <a:tailEnd type="none" w="med" len="med"/>
                    </a:lnR>
                    <a:lnT>
                      <a:noFill/>
                    </a:lnT>
                    <a:lnB>
                      <a:noFill/>
                    </a:lnB>
                    <a:lnTlToBr>
                      <a:noFill/>
                    </a:lnTlToBr>
                    <a:lnBlToTr>
                      <a:noFill/>
                    </a:lnBlToTr>
                    <a:solidFill>
                      <a:srgbClr val="FF6600"/>
                    </a:solidFill>
                  </a:tcPr>
                </a:tc>
              </a:tr>
              <a:tr h="0">
                <a:tc>
                  <a:txBody>
                    <a:bodyPr/>
                    <a:lstStyle/>
                    <a:p>
                      <a:pPr marL="342900" marR="0" lvl="0" indent="-342900" algn="r" defTabSz="914400" rtl="0" eaLnBrk="1" fontAlgn="base" latinLnBrk="0" hangingPunct="1">
                        <a:lnSpc>
                          <a:spcPct val="5000"/>
                        </a:lnSpc>
                        <a:spcBef>
                          <a:spcPct val="0"/>
                        </a:spcBef>
                        <a:spcAft>
                          <a:spcPct val="0"/>
                        </a:spcAft>
                        <a:buClrTx/>
                        <a:buSzTx/>
                        <a:buFontTx/>
                        <a:buNone/>
                        <a:tabLst/>
                      </a:pPr>
                      <a:r>
                        <a:rPr kumimoji="0" lang="en-US" sz="1000" b="0" i="0" u="none" strike="noStrike" cap="none" normalizeH="0" baseline="0" smtClean="0">
                          <a:ln>
                            <a:noFill/>
                          </a:ln>
                          <a:solidFill>
                            <a:schemeClr val="tx1"/>
                          </a:solidFill>
                          <a:effectLst/>
                          <a:latin typeface="Arial" charset="0"/>
                          <a:ea typeface="Times New Roman" pitchFamily="18" charset="0"/>
                          <a:cs typeface="Arial" charset="0"/>
                        </a:rPr>
                        <a:t>44</a:t>
                      </a:r>
                    </a:p>
                  </a:txBody>
                  <a:tcPr marL="90000" marR="90000" marT="46800" marB="46800" anchor="b" horzOverflow="overflow">
                    <a:lnL w="12700" cap="flat" cmpd="sng" algn="ctr">
                      <a:solidFill>
                        <a:schemeClr val="tx1"/>
                      </a:solidFill>
                      <a:prstDash val="solid"/>
                      <a:round/>
                      <a:headEnd type="none" w="med" len="med"/>
                      <a:tailEnd type="none" w="med" len="med"/>
                    </a:lnL>
                    <a:lnR>
                      <a:noFill/>
                    </a:lnR>
                    <a:lnT>
                      <a:noFill/>
                    </a:lnT>
                    <a:lnB>
                      <a:noFill/>
                    </a:lnB>
                    <a:lnTlToBr>
                      <a:noFill/>
                    </a:lnTlToBr>
                    <a:lnBlToTr>
                      <a:noFill/>
                    </a:lnBlToTr>
                    <a:noFill/>
                  </a:tcPr>
                </a:tc>
                <a:tc>
                  <a:txBody>
                    <a:bodyPr/>
                    <a:lstStyle/>
                    <a:p>
                      <a:pPr marL="342900" marR="0" lvl="0" indent="-342900" algn="r" defTabSz="914400" rtl="0" eaLnBrk="1" fontAlgn="base" latinLnBrk="0" hangingPunct="1">
                        <a:lnSpc>
                          <a:spcPct val="5000"/>
                        </a:lnSpc>
                        <a:spcBef>
                          <a:spcPct val="0"/>
                        </a:spcBef>
                        <a:spcAft>
                          <a:spcPct val="0"/>
                        </a:spcAft>
                        <a:buClrTx/>
                        <a:buSzTx/>
                        <a:buFontTx/>
                        <a:buNone/>
                        <a:tabLst/>
                      </a:pPr>
                      <a:r>
                        <a:rPr kumimoji="0" lang="en-US" sz="1000" b="0" i="0" u="none" strike="noStrike" cap="none" normalizeH="0" baseline="0" smtClean="0">
                          <a:ln>
                            <a:noFill/>
                          </a:ln>
                          <a:solidFill>
                            <a:schemeClr val="tx1"/>
                          </a:solidFill>
                          <a:effectLst/>
                          <a:latin typeface="Arial" charset="0"/>
                          <a:ea typeface="Times New Roman" pitchFamily="18" charset="0"/>
                          <a:cs typeface="Arial" charset="0"/>
                        </a:rPr>
                        <a:t>15</a:t>
                      </a:r>
                    </a:p>
                  </a:txBody>
                  <a:tcPr marL="90000" marR="90000" marT="46800" marB="46800" anchor="b" horzOverflow="overflow">
                    <a:lnL>
                      <a:noFill/>
                    </a:lnL>
                    <a:lnR>
                      <a:noFill/>
                    </a:lnR>
                    <a:lnT>
                      <a:noFill/>
                    </a:lnT>
                    <a:lnB>
                      <a:noFill/>
                    </a:lnB>
                    <a:lnTlToBr>
                      <a:noFill/>
                    </a:lnTlToBr>
                    <a:lnBlToTr>
                      <a:noFill/>
                    </a:lnBlToTr>
                    <a:noFill/>
                  </a:tcPr>
                </a:tc>
                <a:tc>
                  <a:txBody>
                    <a:bodyPr/>
                    <a:lstStyle/>
                    <a:p>
                      <a:pPr marL="342900" marR="0" lvl="0" indent="-342900" algn="r" defTabSz="914400" rtl="0" eaLnBrk="1" fontAlgn="base" latinLnBrk="0" hangingPunct="1">
                        <a:lnSpc>
                          <a:spcPct val="5000"/>
                        </a:lnSpc>
                        <a:spcBef>
                          <a:spcPct val="0"/>
                        </a:spcBef>
                        <a:spcAft>
                          <a:spcPct val="0"/>
                        </a:spcAft>
                        <a:buClrTx/>
                        <a:buSzTx/>
                        <a:buFontTx/>
                        <a:buNone/>
                        <a:tabLst/>
                      </a:pPr>
                      <a:r>
                        <a:rPr kumimoji="0" lang="en-US" sz="1000" b="0" i="0" u="none" strike="noStrike" cap="none" normalizeH="0" baseline="0" smtClean="0">
                          <a:ln>
                            <a:noFill/>
                          </a:ln>
                          <a:solidFill>
                            <a:schemeClr val="tx1"/>
                          </a:solidFill>
                          <a:effectLst/>
                          <a:latin typeface="Arial" charset="0"/>
                          <a:ea typeface="Times New Roman" pitchFamily="18" charset="0"/>
                          <a:cs typeface="Arial" charset="0"/>
                        </a:rPr>
                        <a:t>18</a:t>
                      </a:r>
                    </a:p>
                  </a:txBody>
                  <a:tcPr marL="90000" marR="90000" marT="46800" marB="46800" anchor="b" horzOverflow="overflow">
                    <a:lnL>
                      <a:noFill/>
                    </a:lnL>
                    <a:lnR>
                      <a:noFill/>
                    </a:lnR>
                    <a:lnT>
                      <a:noFill/>
                    </a:lnT>
                    <a:lnB>
                      <a:noFill/>
                    </a:lnB>
                    <a:lnTlToBr>
                      <a:noFill/>
                    </a:lnTlToBr>
                    <a:lnBlToTr>
                      <a:noFill/>
                    </a:lnBlToTr>
                    <a:noFill/>
                  </a:tcPr>
                </a:tc>
                <a:tc>
                  <a:txBody>
                    <a:bodyPr/>
                    <a:lstStyle/>
                    <a:p>
                      <a:pPr marL="342900" marR="0" lvl="0" indent="-342900" algn="r" defTabSz="914400" rtl="0" eaLnBrk="1" fontAlgn="base" latinLnBrk="0" hangingPunct="1">
                        <a:lnSpc>
                          <a:spcPct val="5000"/>
                        </a:lnSpc>
                        <a:spcBef>
                          <a:spcPct val="0"/>
                        </a:spcBef>
                        <a:spcAft>
                          <a:spcPct val="0"/>
                        </a:spcAft>
                        <a:buClrTx/>
                        <a:buSzTx/>
                        <a:buFontTx/>
                        <a:buNone/>
                        <a:tabLst/>
                      </a:pPr>
                      <a:r>
                        <a:rPr kumimoji="0" lang="en-US" sz="1000" b="0" i="0" u="none" strike="noStrike" cap="none" normalizeH="0" baseline="0" smtClean="0">
                          <a:ln>
                            <a:noFill/>
                          </a:ln>
                          <a:solidFill>
                            <a:schemeClr val="tx1"/>
                          </a:solidFill>
                          <a:effectLst/>
                          <a:latin typeface="Arial" charset="0"/>
                          <a:ea typeface="Times New Roman" pitchFamily="18" charset="0"/>
                          <a:cs typeface="Arial" charset="0"/>
                        </a:rPr>
                        <a:t>19</a:t>
                      </a:r>
                    </a:p>
                  </a:txBody>
                  <a:tcPr marL="90000" marR="90000" marT="46800" marB="46800" anchor="b" horzOverflow="overflow">
                    <a:lnL>
                      <a:noFill/>
                    </a:lnL>
                    <a:lnR>
                      <a:noFill/>
                    </a:lnR>
                    <a:lnT>
                      <a:noFill/>
                    </a:lnT>
                    <a:lnB>
                      <a:noFill/>
                    </a:lnB>
                    <a:lnTlToBr>
                      <a:noFill/>
                    </a:lnTlToBr>
                    <a:lnBlToTr>
                      <a:noFill/>
                    </a:lnBlToTr>
                    <a:noFill/>
                  </a:tcPr>
                </a:tc>
                <a:tc>
                  <a:txBody>
                    <a:bodyPr/>
                    <a:lstStyle/>
                    <a:p>
                      <a:pPr marL="342900" marR="0" lvl="0" indent="-342900" algn="r" defTabSz="914400" rtl="0" eaLnBrk="1" fontAlgn="base" latinLnBrk="0" hangingPunct="1">
                        <a:lnSpc>
                          <a:spcPct val="5000"/>
                        </a:lnSpc>
                        <a:spcBef>
                          <a:spcPct val="0"/>
                        </a:spcBef>
                        <a:spcAft>
                          <a:spcPct val="0"/>
                        </a:spcAft>
                        <a:buClrTx/>
                        <a:buSzTx/>
                        <a:buFontTx/>
                        <a:buNone/>
                        <a:tabLst/>
                      </a:pPr>
                      <a:r>
                        <a:rPr kumimoji="0" lang="en-US" sz="1000" b="0" i="0" u="none" strike="noStrike" cap="none" normalizeH="0" baseline="0" smtClean="0">
                          <a:ln>
                            <a:noFill/>
                          </a:ln>
                          <a:solidFill>
                            <a:schemeClr val="tx1"/>
                          </a:solidFill>
                          <a:effectLst/>
                          <a:latin typeface="Arial" charset="0"/>
                          <a:ea typeface="Times New Roman" pitchFamily="18" charset="0"/>
                          <a:cs typeface="Arial" charset="0"/>
                        </a:rPr>
                        <a:t>16</a:t>
                      </a:r>
                    </a:p>
                  </a:txBody>
                  <a:tcPr marL="90000" marR="90000" marT="46800" marB="46800" anchor="b" horzOverflow="overflow">
                    <a:lnL>
                      <a:noFill/>
                    </a:lnL>
                    <a:lnR>
                      <a:noFill/>
                    </a:lnR>
                    <a:lnT>
                      <a:noFill/>
                    </a:lnT>
                    <a:lnB>
                      <a:noFill/>
                    </a:lnB>
                    <a:lnTlToBr>
                      <a:noFill/>
                    </a:lnTlToBr>
                    <a:lnBlToTr>
                      <a:noFill/>
                    </a:lnBlToTr>
                    <a:noFill/>
                  </a:tcPr>
                </a:tc>
                <a:tc>
                  <a:txBody>
                    <a:bodyPr/>
                    <a:lstStyle/>
                    <a:p>
                      <a:pPr marL="342900" marR="0" lvl="0" indent="-342900" algn="r" defTabSz="914400" rtl="0" eaLnBrk="1" fontAlgn="base" latinLnBrk="0" hangingPunct="1">
                        <a:lnSpc>
                          <a:spcPct val="5000"/>
                        </a:lnSpc>
                        <a:spcBef>
                          <a:spcPct val="0"/>
                        </a:spcBef>
                        <a:spcAft>
                          <a:spcPct val="0"/>
                        </a:spcAft>
                        <a:buClrTx/>
                        <a:buSzTx/>
                        <a:buFontTx/>
                        <a:buNone/>
                        <a:tabLst/>
                      </a:pPr>
                      <a:r>
                        <a:rPr kumimoji="0" lang="en-US" sz="1000" b="0" i="0" u="none" strike="noStrike" cap="none" normalizeH="0" baseline="0" smtClean="0">
                          <a:ln>
                            <a:noFill/>
                          </a:ln>
                          <a:solidFill>
                            <a:schemeClr val="tx1"/>
                          </a:solidFill>
                          <a:effectLst/>
                          <a:latin typeface="Arial" charset="0"/>
                          <a:ea typeface="Times New Roman" pitchFamily="18" charset="0"/>
                          <a:cs typeface="Arial" charset="0"/>
                        </a:rPr>
                        <a:t>18</a:t>
                      </a:r>
                    </a:p>
                  </a:txBody>
                  <a:tcPr marL="90000" marR="90000" marT="46800" marB="46800" anchor="b" horzOverflow="overflow">
                    <a:lnL>
                      <a:noFill/>
                    </a:lnL>
                    <a:lnR>
                      <a:noFill/>
                    </a:lnR>
                    <a:lnT>
                      <a:noFill/>
                    </a:lnT>
                    <a:lnB>
                      <a:noFill/>
                    </a:lnB>
                    <a:lnTlToBr>
                      <a:noFill/>
                    </a:lnTlToBr>
                    <a:lnBlToTr>
                      <a:noFill/>
                    </a:lnBlToTr>
                    <a:noFill/>
                  </a:tcPr>
                </a:tc>
                <a:tc>
                  <a:txBody>
                    <a:bodyPr/>
                    <a:lstStyle/>
                    <a:p>
                      <a:pPr marL="342900" marR="0" lvl="0" indent="-342900" algn="r" defTabSz="914400" rtl="0" eaLnBrk="1" fontAlgn="base" latinLnBrk="0" hangingPunct="1">
                        <a:lnSpc>
                          <a:spcPct val="5000"/>
                        </a:lnSpc>
                        <a:spcBef>
                          <a:spcPct val="0"/>
                        </a:spcBef>
                        <a:spcAft>
                          <a:spcPct val="0"/>
                        </a:spcAft>
                        <a:buClrTx/>
                        <a:buSzTx/>
                        <a:buFontTx/>
                        <a:buNone/>
                        <a:tabLst/>
                      </a:pPr>
                      <a:r>
                        <a:rPr kumimoji="0" lang="en-US" sz="1000" b="0" i="0" u="none" strike="noStrike" cap="none" normalizeH="0" baseline="0" smtClean="0">
                          <a:ln>
                            <a:noFill/>
                          </a:ln>
                          <a:solidFill>
                            <a:schemeClr val="tx1"/>
                          </a:solidFill>
                          <a:effectLst/>
                          <a:latin typeface="Arial" charset="0"/>
                          <a:ea typeface="Times New Roman" pitchFamily="18" charset="0"/>
                          <a:cs typeface="Arial" charset="0"/>
                        </a:rPr>
                        <a:t>23</a:t>
                      </a:r>
                    </a:p>
                  </a:txBody>
                  <a:tcPr marL="90000" marR="90000" marT="46800" marB="46800" anchor="b" horzOverflow="overflow">
                    <a:lnL>
                      <a:noFill/>
                    </a:lnL>
                    <a:lnR>
                      <a:noFill/>
                    </a:lnR>
                    <a:lnT>
                      <a:noFill/>
                    </a:lnT>
                    <a:lnB>
                      <a:noFill/>
                    </a:lnB>
                    <a:lnTlToBr>
                      <a:noFill/>
                    </a:lnTlToBr>
                    <a:lnBlToTr>
                      <a:noFill/>
                    </a:lnBlToTr>
                    <a:noFill/>
                  </a:tcPr>
                </a:tc>
                <a:tc>
                  <a:txBody>
                    <a:bodyPr/>
                    <a:lstStyle/>
                    <a:p>
                      <a:pPr marL="342900" marR="0" lvl="0" indent="-342900" algn="r" defTabSz="914400" rtl="0" eaLnBrk="1" fontAlgn="base" latinLnBrk="0" hangingPunct="1">
                        <a:lnSpc>
                          <a:spcPct val="5000"/>
                        </a:lnSpc>
                        <a:spcBef>
                          <a:spcPct val="0"/>
                        </a:spcBef>
                        <a:spcAft>
                          <a:spcPct val="0"/>
                        </a:spcAft>
                        <a:buClrTx/>
                        <a:buSzTx/>
                        <a:buFontTx/>
                        <a:buNone/>
                        <a:tabLst/>
                      </a:pPr>
                      <a:r>
                        <a:rPr kumimoji="0" lang="en-US" sz="1000" b="0" i="0" u="none" strike="noStrike" cap="none" normalizeH="0" baseline="0" smtClean="0">
                          <a:ln>
                            <a:noFill/>
                          </a:ln>
                          <a:solidFill>
                            <a:schemeClr val="tx1"/>
                          </a:solidFill>
                          <a:effectLst/>
                          <a:latin typeface="Arial" charset="0"/>
                          <a:ea typeface="Times New Roman" pitchFamily="18" charset="0"/>
                          <a:cs typeface="Arial" charset="0"/>
                        </a:rPr>
                        <a:t>22</a:t>
                      </a:r>
                    </a:p>
                  </a:txBody>
                  <a:tcPr marL="90000" marR="90000" marT="46800" marB="46800" anchor="b" horzOverflow="overflow">
                    <a:lnL>
                      <a:noFill/>
                    </a:lnL>
                    <a:lnR>
                      <a:noFill/>
                    </a:lnR>
                    <a:lnT>
                      <a:noFill/>
                    </a:lnT>
                    <a:lnB>
                      <a:noFill/>
                    </a:lnB>
                    <a:lnTlToBr>
                      <a:noFill/>
                    </a:lnTlToBr>
                    <a:lnBlToTr>
                      <a:noFill/>
                    </a:lnBlToTr>
                    <a:noFill/>
                  </a:tcPr>
                </a:tc>
                <a:tc>
                  <a:txBody>
                    <a:bodyPr/>
                    <a:lstStyle/>
                    <a:p>
                      <a:pPr marL="342900" marR="0" lvl="0" indent="-342900" algn="r" defTabSz="914400" rtl="0" eaLnBrk="1" fontAlgn="base" latinLnBrk="0" hangingPunct="1">
                        <a:lnSpc>
                          <a:spcPct val="5000"/>
                        </a:lnSpc>
                        <a:spcBef>
                          <a:spcPct val="0"/>
                        </a:spcBef>
                        <a:spcAft>
                          <a:spcPct val="0"/>
                        </a:spcAft>
                        <a:buClrTx/>
                        <a:buSzTx/>
                        <a:buFontTx/>
                        <a:buNone/>
                        <a:tabLst/>
                      </a:pPr>
                      <a:r>
                        <a:rPr kumimoji="0" lang="en-US" sz="1000" b="0" i="0" u="none" strike="noStrike" cap="none" normalizeH="0" baseline="0" smtClean="0">
                          <a:ln>
                            <a:noFill/>
                          </a:ln>
                          <a:solidFill>
                            <a:schemeClr val="tx1"/>
                          </a:solidFill>
                          <a:effectLst/>
                          <a:latin typeface="Arial" charset="0"/>
                          <a:ea typeface="Times New Roman" pitchFamily="18" charset="0"/>
                          <a:cs typeface="Arial" charset="0"/>
                        </a:rPr>
                        <a:t>18</a:t>
                      </a:r>
                    </a:p>
                  </a:txBody>
                  <a:tcPr marL="90000" marR="90000" marT="46800" marB="46800" anchor="b" horzOverflow="overflow">
                    <a:lnL>
                      <a:noFill/>
                    </a:lnL>
                    <a:lnR w="12700" cap="flat" cmpd="sng" algn="ctr">
                      <a:solidFill>
                        <a:schemeClr val="tx1"/>
                      </a:solidFill>
                      <a:prstDash val="solid"/>
                      <a:round/>
                      <a:headEnd type="none" w="med" len="med"/>
                      <a:tailEnd type="none" w="med" len="med"/>
                    </a:lnR>
                    <a:lnT>
                      <a:noFill/>
                    </a:lnT>
                    <a:lnB>
                      <a:noFill/>
                    </a:lnB>
                    <a:lnTlToBr>
                      <a:noFill/>
                    </a:lnTlToBr>
                    <a:lnBlToTr>
                      <a:noFill/>
                    </a:lnBlToTr>
                    <a:noFill/>
                  </a:tcPr>
                </a:tc>
              </a:tr>
              <a:tr h="0">
                <a:tc>
                  <a:txBody>
                    <a:bodyPr/>
                    <a:lstStyle/>
                    <a:p>
                      <a:pPr marL="342900" marR="0" lvl="0" indent="-342900" algn="r" defTabSz="914400" rtl="0" eaLnBrk="1" fontAlgn="base" latinLnBrk="0" hangingPunct="1">
                        <a:lnSpc>
                          <a:spcPct val="5000"/>
                        </a:lnSpc>
                        <a:spcBef>
                          <a:spcPct val="0"/>
                        </a:spcBef>
                        <a:spcAft>
                          <a:spcPct val="0"/>
                        </a:spcAft>
                        <a:buClrTx/>
                        <a:buSzTx/>
                        <a:buFontTx/>
                        <a:buNone/>
                        <a:tabLst/>
                      </a:pPr>
                      <a:r>
                        <a:rPr kumimoji="0" lang="en-US" sz="1000" b="0" i="0" u="none" strike="noStrike" cap="none" normalizeH="0" baseline="0" smtClean="0">
                          <a:ln>
                            <a:noFill/>
                          </a:ln>
                          <a:solidFill>
                            <a:schemeClr val="tx1"/>
                          </a:solidFill>
                          <a:effectLst/>
                          <a:latin typeface="Arial" charset="0"/>
                          <a:ea typeface="Times New Roman" pitchFamily="18" charset="0"/>
                          <a:cs typeface="Arial" charset="0"/>
                        </a:rPr>
                        <a:t>45</a:t>
                      </a:r>
                    </a:p>
                  </a:txBody>
                  <a:tcPr marL="90000" marR="90000" marT="46800" marB="46800" anchor="b" horzOverflow="overflow">
                    <a:lnL w="12700" cap="flat" cmpd="sng" algn="ctr">
                      <a:solidFill>
                        <a:schemeClr val="tx1"/>
                      </a:solidFill>
                      <a:prstDash val="solid"/>
                      <a:round/>
                      <a:headEnd type="none" w="med" len="med"/>
                      <a:tailEnd type="none" w="med" len="med"/>
                    </a:lnL>
                    <a:lnR>
                      <a:noFill/>
                    </a:lnR>
                    <a:lnT>
                      <a:noFill/>
                    </a:lnT>
                    <a:lnB>
                      <a:noFill/>
                    </a:lnB>
                    <a:lnTlToBr>
                      <a:noFill/>
                    </a:lnTlToBr>
                    <a:lnBlToTr>
                      <a:noFill/>
                    </a:lnBlToTr>
                    <a:noFill/>
                  </a:tcPr>
                </a:tc>
                <a:tc>
                  <a:txBody>
                    <a:bodyPr/>
                    <a:lstStyle/>
                    <a:p>
                      <a:pPr marL="342900" marR="0" lvl="0" indent="-342900" algn="r" defTabSz="914400" rtl="0" eaLnBrk="1" fontAlgn="base" latinLnBrk="0" hangingPunct="1">
                        <a:lnSpc>
                          <a:spcPct val="5000"/>
                        </a:lnSpc>
                        <a:spcBef>
                          <a:spcPct val="0"/>
                        </a:spcBef>
                        <a:spcAft>
                          <a:spcPct val="0"/>
                        </a:spcAft>
                        <a:buClrTx/>
                        <a:buSzTx/>
                        <a:buFontTx/>
                        <a:buNone/>
                        <a:tabLst/>
                      </a:pPr>
                      <a:r>
                        <a:rPr kumimoji="0" lang="en-US" sz="1000" b="0" i="0" u="none" strike="noStrike" cap="none" normalizeH="0" baseline="0" smtClean="0">
                          <a:ln>
                            <a:noFill/>
                          </a:ln>
                          <a:solidFill>
                            <a:schemeClr val="tx1"/>
                          </a:solidFill>
                          <a:effectLst/>
                          <a:latin typeface="Arial" charset="0"/>
                          <a:ea typeface="Times New Roman" pitchFamily="18" charset="0"/>
                          <a:cs typeface="Arial" charset="0"/>
                        </a:rPr>
                        <a:t>15</a:t>
                      </a:r>
                    </a:p>
                  </a:txBody>
                  <a:tcPr marL="90000" marR="90000" marT="46800" marB="46800" anchor="b" horzOverflow="overflow">
                    <a:lnL>
                      <a:noFill/>
                    </a:lnL>
                    <a:lnR>
                      <a:noFill/>
                    </a:lnR>
                    <a:lnT>
                      <a:noFill/>
                    </a:lnT>
                    <a:lnB>
                      <a:noFill/>
                    </a:lnB>
                    <a:lnTlToBr>
                      <a:noFill/>
                    </a:lnTlToBr>
                    <a:lnBlToTr>
                      <a:noFill/>
                    </a:lnBlToTr>
                    <a:noFill/>
                  </a:tcPr>
                </a:tc>
                <a:tc>
                  <a:txBody>
                    <a:bodyPr/>
                    <a:lstStyle/>
                    <a:p>
                      <a:pPr marL="342900" marR="0" lvl="0" indent="-342900" algn="r" defTabSz="914400" rtl="0" eaLnBrk="1" fontAlgn="base" latinLnBrk="0" hangingPunct="1">
                        <a:lnSpc>
                          <a:spcPct val="5000"/>
                        </a:lnSpc>
                        <a:spcBef>
                          <a:spcPct val="0"/>
                        </a:spcBef>
                        <a:spcAft>
                          <a:spcPct val="0"/>
                        </a:spcAft>
                        <a:buClrTx/>
                        <a:buSzTx/>
                        <a:buFontTx/>
                        <a:buNone/>
                        <a:tabLst/>
                      </a:pPr>
                      <a:r>
                        <a:rPr kumimoji="0" lang="en-US" sz="1000" b="0" i="0" u="none" strike="noStrike" cap="none" normalizeH="0" baseline="0" smtClean="0">
                          <a:ln>
                            <a:noFill/>
                          </a:ln>
                          <a:solidFill>
                            <a:schemeClr val="tx1"/>
                          </a:solidFill>
                          <a:effectLst/>
                          <a:latin typeface="Arial" charset="0"/>
                          <a:ea typeface="Times New Roman" pitchFamily="18" charset="0"/>
                          <a:cs typeface="Arial" charset="0"/>
                        </a:rPr>
                        <a:t>19</a:t>
                      </a:r>
                    </a:p>
                  </a:txBody>
                  <a:tcPr marL="90000" marR="90000" marT="46800" marB="46800" anchor="b" horzOverflow="overflow">
                    <a:lnL>
                      <a:noFill/>
                    </a:lnL>
                    <a:lnR>
                      <a:noFill/>
                    </a:lnR>
                    <a:lnT>
                      <a:noFill/>
                    </a:lnT>
                    <a:lnB>
                      <a:noFill/>
                    </a:lnB>
                    <a:lnTlToBr>
                      <a:noFill/>
                    </a:lnTlToBr>
                    <a:lnBlToTr>
                      <a:noFill/>
                    </a:lnBlToTr>
                    <a:noFill/>
                  </a:tcPr>
                </a:tc>
                <a:tc>
                  <a:txBody>
                    <a:bodyPr/>
                    <a:lstStyle/>
                    <a:p>
                      <a:pPr marL="342900" marR="0" lvl="0" indent="-342900" algn="r" defTabSz="914400" rtl="0" eaLnBrk="1" fontAlgn="base" latinLnBrk="0" hangingPunct="1">
                        <a:lnSpc>
                          <a:spcPct val="5000"/>
                        </a:lnSpc>
                        <a:spcBef>
                          <a:spcPct val="0"/>
                        </a:spcBef>
                        <a:spcAft>
                          <a:spcPct val="0"/>
                        </a:spcAft>
                        <a:buClrTx/>
                        <a:buSzTx/>
                        <a:buFontTx/>
                        <a:buNone/>
                        <a:tabLst/>
                      </a:pPr>
                      <a:r>
                        <a:rPr kumimoji="0" lang="en-US" sz="1000" b="0" i="0" u="none" strike="noStrike" cap="none" normalizeH="0" baseline="0" smtClean="0">
                          <a:ln>
                            <a:noFill/>
                          </a:ln>
                          <a:solidFill>
                            <a:schemeClr val="tx1"/>
                          </a:solidFill>
                          <a:effectLst/>
                          <a:latin typeface="Arial" charset="0"/>
                          <a:ea typeface="Times New Roman" pitchFamily="18" charset="0"/>
                          <a:cs typeface="Arial" charset="0"/>
                        </a:rPr>
                        <a:t>20</a:t>
                      </a:r>
                    </a:p>
                  </a:txBody>
                  <a:tcPr marL="90000" marR="90000" marT="46800" marB="46800" anchor="b" horzOverflow="overflow">
                    <a:lnL>
                      <a:noFill/>
                    </a:lnL>
                    <a:lnR>
                      <a:noFill/>
                    </a:lnR>
                    <a:lnT>
                      <a:noFill/>
                    </a:lnT>
                    <a:lnB>
                      <a:noFill/>
                    </a:lnB>
                    <a:lnTlToBr>
                      <a:noFill/>
                    </a:lnTlToBr>
                    <a:lnBlToTr>
                      <a:noFill/>
                    </a:lnBlToTr>
                    <a:noFill/>
                  </a:tcPr>
                </a:tc>
                <a:tc>
                  <a:txBody>
                    <a:bodyPr/>
                    <a:lstStyle/>
                    <a:p>
                      <a:pPr marL="342900" marR="0" lvl="0" indent="-342900" algn="r" defTabSz="914400" rtl="0" eaLnBrk="1" fontAlgn="base" latinLnBrk="0" hangingPunct="1">
                        <a:lnSpc>
                          <a:spcPct val="5000"/>
                        </a:lnSpc>
                        <a:spcBef>
                          <a:spcPct val="0"/>
                        </a:spcBef>
                        <a:spcAft>
                          <a:spcPct val="0"/>
                        </a:spcAft>
                        <a:buClrTx/>
                        <a:buSzTx/>
                        <a:buFontTx/>
                        <a:buNone/>
                        <a:tabLst/>
                      </a:pPr>
                      <a:r>
                        <a:rPr kumimoji="0" lang="en-US" sz="1000" b="0" i="0" u="none" strike="noStrike" cap="none" normalizeH="0" baseline="0" smtClean="0">
                          <a:ln>
                            <a:noFill/>
                          </a:ln>
                          <a:solidFill>
                            <a:schemeClr val="tx1"/>
                          </a:solidFill>
                          <a:effectLst/>
                          <a:latin typeface="Arial" charset="0"/>
                          <a:ea typeface="Times New Roman" pitchFamily="18" charset="0"/>
                          <a:cs typeface="Arial" charset="0"/>
                        </a:rPr>
                        <a:t>19</a:t>
                      </a:r>
                    </a:p>
                  </a:txBody>
                  <a:tcPr marL="90000" marR="90000" marT="46800" marB="46800" anchor="b" horzOverflow="overflow">
                    <a:lnL>
                      <a:noFill/>
                    </a:lnL>
                    <a:lnR>
                      <a:noFill/>
                    </a:lnR>
                    <a:lnT>
                      <a:noFill/>
                    </a:lnT>
                    <a:lnB>
                      <a:noFill/>
                    </a:lnB>
                    <a:lnTlToBr>
                      <a:noFill/>
                    </a:lnTlToBr>
                    <a:lnBlToTr>
                      <a:noFill/>
                    </a:lnBlToTr>
                    <a:noFill/>
                  </a:tcPr>
                </a:tc>
                <a:tc>
                  <a:txBody>
                    <a:bodyPr/>
                    <a:lstStyle/>
                    <a:p>
                      <a:pPr marL="342900" marR="0" lvl="0" indent="-342900" algn="r" defTabSz="914400" rtl="0" eaLnBrk="1" fontAlgn="base" latinLnBrk="0" hangingPunct="1">
                        <a:lnSpc>
                          <a:spcPct val="5000"/>
                        </a:lnSpc>
                        <a:spcBef>
                          <a:spcPct val="0"/>
                        </a:spcBef>
                        <a:spcAft>
                          <a:spcPct val="0"/>
                        </a:spcAft>
                        <a:buClrTx/>
                        <a:buSzTx/>
                        <a:buFontTx/>
                        <a:buNone/>
                        <a:tabLst/>
                      </a:pPr>
                      <a:r>
                        <a:rPr kumimoji="0" lang="en-US" sz="1000" b="0" i="0" u="none" strike="noStrike" cap="none" normalizeH="0" baseline="0" smtClean="0">
                          <a:ln>
                            <a:noFill/>
                          </a:ln>
                          <a:solidFill>
                            <a:schemeClr val="tx1"/>
                          </a:solidFill>
                          <a:effectLst/>
                          <a:latin typeface="Arial" charset="0"/>
                          <a:ea typeface="Times New Roman" pitchFamily="18" charset="0"/>
                          <a:cs typeface="Arial" charset="0"/>
                        </a:rPr>
                        <a:t>19</a:t>
                      </a:r>
                    </a:p>
                  </a:txBody>
                  <a:tcPr marL="90000" marR="90000" marT="46800" marB="46800" anchor="b" horzOverflow="overflow">
                    <a:lnL>
                      <a:noFill/>
                    </a:lnL>
                    <a:lnR>
                      <a:noFill/>
                    </a:lnR>
                    <a:lnT>
                      <a:noFill/>
                    </a:lnT>
                    <a:lnB>
                      <a:noFill/>
                    </a:lnB>
                    <a:lnTlToBr>
                      <a:noFill/>
                    </a:lnTlToBr>
                    <a:lnBlToTr>
                      <a:noFill/>
                    </a:lnBlToTr>
                    <a:noFill/>
                  </a:tcPr>
                </a:tc>
                <a:tc>
                  <a:txBody>
                    <a:bodyPr/>
                    <a:lstStyle/>
                    <a:p>
                      <a:pPr marL="342900" marR="0" lvl="0" indent="-342900" algn="r" defTabSz="914400" rtl="0" eaLnBrk="1" fontAlgn="base" latinLnBrk="0" hangingPunct="1">
                        <a:lnSpc>
                          <a:spcPct val="5000"/>
                        </a:lnSpc>
                        <a:spcBef>
                          <a:spcPct val="0"/>
                        </a:spcBef>
                        <a:spcAft>
                          <a:spcPct val="0"/>
                        </a:spcAft>
                        <a:buClrTx/>
                        <a:buSzTx/>
                        <a:buFontTx/>
                        <a:buNone/>
                        <a:tabLst/>
                      </a:pPr>
                      <a:r>
                        <a:rPr kumimoji="0" lang="en-US" sz="1000" b="0" i="0" u="none" strike="noStrike" cap="none" normalizeH="0" baseline="0" smtClean="0">
                          <a:ln>
                            <a:noFill/>
                          </a:ln>
                          <a:solidFill>
                            <a:schemeClr val="tx1"/>
                          </a:solidFill>
                          <a:effectLst/>
                          <a:latin typeface="Arial" charset="0"/>
                          <a:ea typeface="Times New Roman" pitchFamily="18" charset="0"/>
                          <a:cs typeface="Arial" charset="0"/>
                        </a:rPr>
                        <a:t>21</a:t>
                      </a:r>
                    </a:p>
                  </a:txBody>
                  <a:tcPr marL="90000" marR="90000" marT="46800" marB="46800" anchor="b" horzOverflow="overflow">
                    <a:lnL>
                      <a:noFill/>
                    </a:lnL>
                    <a:lnR>
                      <a:noFill/>
                    </a:lnR>
                    <a:lnT>
                      <a:noFill/>
                    </a:lnT>
                    <a:lnB>
                      <a:noFill/>
                    </a:lnB>
                    <a:lnTlToBr>
                      <a:noFill/>
                    </a:lnTlToBr>
                    <a:lnBlToTr>
                      <a:noFill/>
                    </a:lnBlToTr>
                    <a:noFill/>
                  </a:tcPr>
                </a:tc>
                <a:tc>
                  <a:txBody>
                    <a:bodyPr/>
                    <a:lstStyle/>
                    <a:p>
                      <a:pPr marL="342900" marR="0" lvl="0" indent="-342900" algn="r" defTabSz="914400" rtl="0" eaLnBrk="1" fontAlgn="base" latinLnBrk="0" hangingPunct="1">
                        <a:lnSpc>
                          <a:spcPct val="5000"/>
                        </a:lnSpc>
                        <a:spcBef>
                          <a:spcPct val="0"/>
                        </a:spcBef>
                        <a:spcAft>
                          <a:spcPct val="0"/>
                        </a:spcAft>
                        <a:buClrTx/>
                        <a:buSzTx/>
                        <a:buFontTx/>
                        <a:buNone/>
                        <a:tabLst/>
                      </a:pPr>
                      <a:r>
                        <a:rPr kumimoji="0" lang="en-US" sz="1000" b="0" i="0" u="none" strike="noStrike" cap="none" normalizeH="0" baseline="0" smtClean="0">
                          <a:ln>
                            <a:noFill/>
                          </a:ln>
                          <a:solidFill>
                            <a:schemeClr val="tx1"/>
                          </a:solidFill>
                          <a:effectLst/>
                          <a:latin typeface="Arial" charset="0"/>
                          <a:ea typeface="Times New Roman" pitchFamily="18" charset="0"/>
                          <a:cs typeface="Arial" charset="0"/>
                        </a:rPr>
                        <a:t>18</a:t>
                      </a:r>
                    </a:p>
                  </a:txBody>
                  <a:tcPr marL="90000" marR="90000" marT="46800" marB="46800" anchor="b" horzOverflow="overflow">
                    <a:lnL>
                      <a:noFill/>
                    </a:lnL>
                    <a:lnR>
                      <a:noFill/>
                    </a:lnR>
                    <a:lnT>
                      <a:noFill/>
                    </a:lnT>
                    <a:lnB>
                      <a:noFill/>
                    </a:lnB>
                    <a:lnTlToBr>
                      <a:noFill/>
                    </a:lnTlToBr>
                    <a:lnBlToTr>
                      <a:noFill/>
                    </a:lnBlToTr>
                    <a:noFill/>
                  </a:tcPr>
                </a:tc>
                <a:tc>
                  <a:txBody>
                    <a:bodyPr/>
                    <a:lstStyle/>
                    <a:p>
                      <a:pPr marL="342900" marR="0" lvl="0" indent="-342900" algn="r" defTabSz="914400" rtl="0" eaLnBrk="1" fontAlgn="base" latinLnBrk="0" hangingPunct="1">
                        <a:lnSpc>
                          <a:spcPct val="5000"/>
                        </a:lnSpc>
                        <a:spcBef>
                          <a:spcPct val="0"/>
                        </a:spcBef>
                        <a:spcAft>
                          <a:spcPct val="0"/>
                        </a:spcAft>
                        <a:buClrTx/>
                        <a:buSzTx/>
                        <a:buFontTx/>
                        <a:buNone/>
                        <a:tabLst/>
                      </a:pPr>
                      <a:r>
                        <a:rPr kumimoji="0" lang="en-US" sz="1000" b="0" i="0" u="none" strike="noStrike" cap="none" normalizeH="0" baseline="0" smtClean="0">
                          <a:ln>
                            <a:noFill/>
                          </a:ln>
                          <a:solidFill>
                            <a:schemeClr val="tx1"/>
                          </a:solidFill>
                          <a:effectLst/>
                          <a:latin typeface="Arial" charset="0"/>
                          <a:ea typeface="Times New Roman" pitchFamily="18" charset="0"/>
                          <a:cs typeface="Arial" charset="0"/>
                        </a:rPr>
                        <a:t>13</a:t>
                      </a:r>
                    </a:p>
                  </a:txBody>
                  <a:tcPr marL="90000" marR="90000" marT="46800" marB="46800" anchor="b" horzOverflow="overflow">
                    <a:lnL>
                      <a:noFill/>
                    </a:lnL>
                    <a:lnR w="12700" cap="flat" cmpd="sng" algn="ctr">
                      <a:solidFill>
                        <a:schemeClr val="tx1"/>
                      </a:solidFill>
                      <a:prstDash val="solid"/>
                      <a:round/>
                      <a:headEnd type="none" w="med" len="med"/>
                      <a:tailEnd type="none" w="med" len="med"/>
                    </a:lnR>
                    <a:lnT>
                      <a:noFill/>
                    </a:lnT>
                    <a:lnB>
                      <a:noFill/>
                    </a:lnB>
                    <a:lnTlToBr>
                      <a:noFill/>
                    </a:lnTlToBr>
                    <a:lnBlToTr>
                      <a:noFill/>
                    </a:lnBlToTr>
                    <a:noFill/>
                  </a:tcPr>
                </a:tc>
              </a:tr>
              <a:tr h="0">
                <a:tc>
                  <a:txBody>
                    <a:bodyPr/>
                    <a:lstStyle/>
                    <a:p>
                      <a:pPr marL="342900" marR="0" lvl="0" indent="-342900" algn="r" defTabSz="914400" rtl="0" eaLnBrk="1" fontAlgn="base" latinLnBrk="0" hangingPunct="1">
                        <a:lnSpc>
                          <a:spcPct val="5000"/>
                        </a:lnSpc>
                        <a:spcBef>
                          <a:spcPct val="0"/>
                        </a:spcBef>
                        <a:spcAft>
                          <a:spcPct val="0"/>
                        </a:spcAft>
                        <a:buClrTx/>
                        <a:buSzTx/>
                        <a:buFontTx/>
                        <a:buNone/>
                        <a:tabLst/>
                      </a:pPr>
                      <a:r>
                        <a:rPr kumimoji="0" lang="en-US" sz="1000" b="0" i="0" u="none" strike="noStrike" cap="none" normalizeH="0" baseline="0" smtClean="0">
                          <a:ln>
                            <a:noFill/>
                          </a:ln>
                          <a:solidFill>
                            <a:schemeClr val="tx1"/>
                          </a:solidFill>
                          <a:effectLst/>
                          <a:latin typeface="Arial" charset="0"/>
                          <a:ea typeface="Times New Roman" pitchFamily="18" charset="0"/>
                          <a:cs typeface="Arial" charset="0"/>
                        </a:rPr>
                        <a:t>46</a:t>
                      </a:r>
                    </a:p>
                  </a:txBody>
                  <a:tcPr marL="90000" marR="90000" marT="46800" marB="46800" anchor="b" horzOverflow="overflow">
                    <a:lnL w="12700" cap="flat" cmpd="sng" algn="ctr">
                      <a:solidFill>
                        <a:schemeClr val="tx1"/>
                      </a:solidFill>
                      <a:prstDash val="solid"/>
                      <a:round/>
                      <a:headEnd type="none" w="med" len="med"/>
                      <a:tailEnd type="none" w="med" len="med"/>
                    </a:lnL>
                    <a:lnR>
                      <a:noFill/>
                    </a:lnR>
                    <a:lnT>
                      <a:noFill/>
                    </a:lnT>
                    <a:lnB>
                      <a:noFill/>
                    </a:lnB>
                    <a:lnTlToBr>
                      <a:noFill/>
                    </a:lnTlToBr>
                    <a:lnBlToTr>
                      <a:noFill/>
                    </a:lnBlToTr>
                    <a:noFill/>
                  </a:tcPr>
                </a:tc>
                <a:tc>
                  <a:txBody>
                    <a:bodyPr/>
                    <a:lstStyle/>
                    <a:p>
                      <a:pPr marL="342900" marR="0" lvl="0" indent="-342900" algn="r" defTabSz="914400" rtl="0" eaLnBrk="1" fontAlgn="base" latinLnBrk="0" hangingPunct="1">
                        <a:lnSpc>
                          <a:spcPct val="5000"/>
                        </a:lnSpc>
                        <a:spcBef>
                          <a:spcPct val="0"/>
                        </a:spcBef>
                        <a:spcAft>
                          <a:spcPct val="0"/>
                        </a:spcAft>
                        <a:buClrTx/>
                        <a:buSzTx/>
                        <a:buFontTx/>
                        <a:buNone/>
                        <a:tabLst/>
                      </a:pPr>
                      <a:r>
                        <a:rPr kumimoji="0" lang="en-US" sz="1000" b="0" i="0" u="none" strike="noStrike" cap="none" normalizeH="0" baseline="0" smtClean="0">
                          <a:ln>
                            <a:noFill/>
                          </a:ln>
                          <a:solidFill>
                            <a:schemeClr val="tx1"/>
                          </a:solidFill>
                          <a:effectLst/>
                          <a:latin typeface="Arial" charset="0"/>
                          <a:ea typeface="Times New Roman" pitchFamily="18" charset="0"/>
                          <a:cs typeface="Arial" charset="0"/>
                        </a:rPr>
                        <a:t>16</a:t>
                      </a:r>
                    </a:p>
                  </a:txBody>
                  <a:tcPr marL="90000" marR="90000" marT="46800" marB="46800" anchor="b" horzOverflow="overflow">
                    <a:lnL>
                      <a:noFill/>
                    </a:lnL>
                    <a:lnR>
                      <a:noFill/>
                    </a:lnR>
                    <a:lnT>
                      <a:noFill/>
                    </a:lnT>
                    <a:lnB>
                      <a:noFill/>
                    </a:lnB>
                    <a:lnTlToBr>
                      <a:noFill/>
                    </a:lnTlToBr>
                    <a:lnBlToTr>
                      <a:noFill/>
                    </a:lnBlToTr>
                    <a:noFill/>
                  </a:tcPr>
                </a:tc>
                <a:tc>
                  <a:txBody>
                    <a:bodyPr/>
                    <a:lstStyle/>
                    <a:p>
                      <a:pPr marL="342900" marR="0" lvl="0" indent="-342900" algn="r" defTabSz="914400" rtl="0" eaLnBrk="1" fontAlgn="base" latinLnBrk="0" hangingPunct="1">
                        <a:lnSpc>
                          <a:spcPct val="5000"/>
                        </a:lnSpc>
                        <a:spcBef>
                          <a:spcPct val="0"/>
                        </a:spcBef>
                        <a:spcAft>
                          <a:spcPct val="0"/>
                        </a:spcAft>
                        <a:buClrTx/>
                        <a:buSzTx/>
                        <a:buFontTx/>
                        <a:buNone/>
                        <a:tabLst/>
                      </a:pPr>
                      <a:r>
                        <a:rPr kumimoji="0" lang="en-US" sz="1000" b="0" i="0" u="none" strike="noStrike" cap="none" normalizeH="0" baseline="0" smtClean="0">
                          <a:ln>
                            <a:noFill/>
                          </a:ln>
                          <a:solidFill>
                            <a:schemeClr val="tx1"/>
                          </a:solidFill>
                          <a:effectLst/>
                          <a:latin typeface="Arial" charset="0"/>
                          <a:ea typeface="Times New Roman" pitchFamily="18" charset="0"/>
                          <a:cs typeface="Arial" charset="0"/>
                        </a:rPr>
                        <a:t>18</a:t>
                      </a:r>
                    </a:p>
                  </a:txBody>
                  <a:tcPr marL="90000" marR="90000" marT="46800" marB="46800" anchor="b" horzOverflow="overflow">
                    <a:lnL>
                      <a:noFill/>
                    </a:lnL>
                    <a:lnR>
                      <a:noFill/>
                    </a:lnR>
                    <a:lnT>
                      <a:noFill/>
                    </a:lnT>
                    <a:lnB>
                      <a:noFill/>
                    </a:lnB>
                    <a:lnTlToBr>
                      <a:noFill/>
                    </a:lnTlToBr>
                    <a:lnBlToTr>
                      <a:noFill/>
                    </a:lnBlToTr>
                    <a:noFill/>
                  </a:tcPr>
                </a:tc>
                <a:tc>
                  <a:txBody>
                    <a:bodyPr/>
                    <a:lstStyle/>
                    <a:p>
                      <a:pPr marL="342900" marR="0" lvl="0" indent="-342900" algn="r" defTabSz="914400" rtl="0" eaLnBrk="1" fontAlgn="base" latinLnBrk="0" hangingPunct="1">
                        <a:lnSpc>
                          <a:spcPct val="5000"/>
                        </a:lnSpc>
                        <a:spcBef>
                          <a:spcPct val="0"/>
                        </a:spcBef>
                        <a:spcAft>
                          <a:spcPct val="0"/>
                        </a:spcAft>
                        <a:buClrTx/>
                        <a:buSzTx/>
                        <a:buFontTx/>
                        <a:buNone/>
                        <a:tabLst/>
                      </a:pPr>
                      <a:r>
                        <a:rPr kumimoji="0" lang="en-US" sz="1000" b="0" i="0" u="none" strike="noStrike" cap="none" normalizeH="0" baseline="0" smtClean="0">
                          <a:ln>
                            <a:noFill/>
                          </a:ln>
                          <a:solidFill>
                            <a:schemeClr val="tx1"/>
                          </a:solidFill>
                          <a:effectLst/>
                          <a:latin typeface="Arial" charset="0"/>
                          <a:ea typeface="Times New Roman" pitchFamily="18" charset="0"/>
                          <a:cs typeface="Arial" charset="0"/>
                        </a:rPr>
                        <a:t>19</a:t>
                      </a:r>
                    </a:p>
                  </a:txBody>
                  <a:tcPr marL="90000" marR="90000" marT="46800" marB="46800" anchor="b" horzOverflow="overflow">
                    <a:lnL>
                      <a:noFill/>
                    </a:lnL>
                    <a:lnR>
                      <a:noFill/>
                    </a:lnR>
                    <a:lnT>
                      <a:noFill/>
                    </a:lnT>
                    <a:lnB>
                      <a:noFill/>
                    </a:lnB>
                    <a:lnTlToBr>
                      <a:noFill/>
                    </a:lnTlToBr>
                    <a:lnBlToTr>
                      <a:noFill/>
                    </a:lnBlToTr>
                    <a:noFill/>
                  </a:tcPr>
                </a:tc>
                <a:tc>
                  <a:txBody>
                    <a:bodyPr/>
                    <a:lstStyle/>
                    <a:p>
                      <a:pPr marL="342900" marR="0" lvl="0" indent="-342900" algn="r" defTabSz="914400" rtl="0" eaLnBrk="1" fontAlgn="base" latinLnBrk="0" hangingPunct="1">
                        <a:lnSpc>
                          <a:spcPct val="5000"/>
                        </a:lnSpc>
                        <a:spcBef>
                          <a:spcPct val="0"/>
                        </a:spcBef>
                        <a:spcAft>
                          <a:spcPct val="0"/>
                        </a:spcAft>
                        <a:buClrTx/>
                        <a:buSzTx/>
                        <a:buFontTx/>
                        <a:buNone/>
                        <a:tabLst/>
                      </a:pPr>
                      <a:r>
                        <a:rPr kumimoji="0" lang="en-US" sz="1000" b="0" i="0" u="none" strike="noStrike" cap="none" normalizeH="0" baseline="0" smtClean="0">
                          <a:ln>
                            <a:noFill/>
                          </a:ln>
                          <a:solidFill>
                            <a:schemeClr val="tx1"/>
                          </a:solidFill>
                          <a:effectLst/>
                          <a:latin typeface="Arial" charset="0"/>
                          <a:ea typeface="Times New Roman" pitchFamily="18" charset="0"/>
                          <a:cs typeface="Arial" charset="0"/>
                        </a:rPr>
                        <a:t>19</a:t>
                      </a:r>
                    </a:p>
                  </a:txBody>
                  <a:tcPr marL="90000" marR="90000" marT="46800" marB="46800" anchor="b" horzOverflow="overflow">
                    <a:lnL>
                      <a:noFill/>
                    </a:lnL>
                    <a:lnR>
                      <a:noFill/>
                    </a:lnR>
                    <a:lnT>
                      <a:noFill/>
                    </a:lnT>
                    <a:lnB>
                      <a:noFill/>
                    </a:lnB>
                    <a:lnTlToBr>
                      <a:noFill/>
                    </a:lnTlToBr>
                    <a:lnBlToTr>
                      <a:noFill/>
                    </a:lnBlToTr>
                    <a:noFill/>
                  </a:tcPr>
                </a:tc>
                <a:tc>
                  <a:txBody>
                    <a:bodyPr/>
                    <a:lstStyle/>
                    <a:p>
                      <a:pPr marL="342900" marR="0" lvl="0" indent="-342900" algn="r" defTabSz="914400" rtl="0" eaLnBrk="1" fontAlgn="base" latinLnBrk="0" hangingPunct="1">
                        <a:lnSpc>
                          <a:spcPct val="5000"/>
                        </a:lnSpc>
                        <a:spcBef>
                          <a:spcPct val="0"/>
                        </a:spcBef>
                        <a:spcAft>
                          <a:spcPct val="0"/>
                        </a:spcAft>
                        <a:buClrTx/>
                        <a:buSzTx/>
                        <a:buFontTx/>
                        <a:buNone/>
                        <a:tabLst/>
                      </a:pPr>
                      <a:r>
                        <a:rPr kumimoji="0" lang="en-US" sz="1000" b="0" i="0" u="none" strike="noStrike" cap="none" normalizeH="0" baseline="0" smtClean="0">
                          <a:ln>
                            <a:noFill/>
                          </a:ln>
                          <a:solidFill>
                            <a:schemeClr val="tx1"/>
                          </a:solidFill>
                          <a:effectLst/>
                          <a:latin typeface="Arial" charset="0"/>
                          <a:ea typeface="Times New Roman" pitchFamily="18" charset="0"/>
                          <a:cs typeface="Arial" charset="0"/>
                        </a:rPr>
                        <a:t>18</a:t>
                      </a:r>
                    </a:p>
                  </a:txBody>
                  <a:tcPr marL="90000" marR="90000" marT="46800" marB="46800" anchor="b" horzOverflow="overflow">
                    <a:lnL>
                      <a:noFill/>
                    </a:lnL>
                    <a:lnR>
                      <a:noFill/>
                    </a:lnR>
                    <a:lnT>
                      <a:noFill/>
                    </a:lnT>
                    <a:lnB>
                      <a:noFill/>
                    </a:lnB>
                    <a:lnTlToBr>
                      <a:noFill/>
                    </a:lnTlToBr>
                    <a:lnBlToTr>
                      <a:noFill/>
                    </a:lnBlToTr>
                    <a:noFill/>
                  </a:tcPr>
                </a:tc>
                <a:tc>
                  <a:txBody>
                    <a:bodyPr/>
                    <a:lstStyle/>
                    <a:p>
                      <a:pPr marL="342900" marR="0" lvl="0" indent="-342900" algn="r" defTabSz="914400" rtl="0" eaLnBrk="1" fontAlgn="base" latinLnBrk="0" hangingPunct="1">
                        <a:lnSpc>
                          <a:spcPct val="5000"/>
                        </a:lnSpc>
                        <a:spcBef>
                          <a:spcPct val="0"/>
                        </a:spcBef>
                        <a:spcAft>
                          <a:spcPct val="0"/>
                        </a:spcAft>
                        <a:buClrTx/>
                        <a:buSzTx/>
                        <a:buFontTx/>
                        <a:buNone/>
                        <a:tabLst/>
                      </a:pPr>
                      <a:r>
                        <a:rPr kumimoji="0" lang="en-US" sz="1000" b="0" i="0" u="none" strike="noStrike" cap="none" normalizeH="0" baseline="0" smtClean="0">
                          <a:ln>
                            <a:noFill/>
                          </a:ln>
                          <a:solidFill>
                            <a:schemeClr val="tx1"/>
                          </a:solidFill>
                          <a:effectLst/>
                          <a:latin typeface="Arial" charset="0"/>
                          <a:ea typeface="Times New Roman" pitchFamily="18" charset="0"/>
                          <a:cs typeface="Arial" charset="0"/>
                        </a:rPr>
                        <a:t>17</a:t>
                      </a:r>
                    </a:p>
                  </a:txBody>
                  <a:tcPr marL="90000" marR="90000" marT="46800" marB="46800" anchor="b" horzOverflow="overflow">
                    <a:lnL>
                      <a:noFill/>
                    </a:lnL>
                    <a:lnR>
                      <a:noFill/>
                    </a:lnR>
                    <a:lnT>
                      <a:noFill/>
                    </a:lnT>
                    <a:lnB>
                      <a:noFill/>
                    </a:lnB>
                    <a:lnTlToBr>
                      <a:noFill/>
                    </a:lnTlToBr>
                    <a:lnBlToTr>
                      <a:noFill/>
                    </a:lnBlToTr>
                    <a:noFill/>
                  </a:tcPr>
                </a:tc>
                <a:tc>
                  <a:txBody>
                    <a:bodyPr/>
                    <a:lstStyle/>
                    <a:p>
                      <a:pPr marL="342900" marR="0" lvl="0" indent="-342900" algn="r" defTabSz="914400" rtl="0" eaLnBrk="1" fontAlgn="base" latinLnBrk="0" hangingPunct="1">
                        <a:lnSpc>
                          <a:spcPct val="5000"/>
                        </a:lnSpc>
                        <a:spcBef>
                          <a:spcPct val="0"/>
                        </a:spcBef>
                        <a:spcAft>
                          <a:spcPct val="0"/>
                        </a:spcAft>
                        <a:buClrTx/>
                        <a:buSzTx/>
                        <a:buFontTx/>
                        <a:buNone/>
                        <a:tabLst/>
                      </a:pPr>
                      <a:r>
                        <a:rPr kumimoji="0" lang="en-US" sz="1000" b="0" i="0" u="none" strike="noStrike" cap="none" normalizeH="0" baseline="0" smtClean="0">
                          <a:ln>
                            <a:noFill/>
                          </a:ln>
                          <a:solidFill>
                            <a:schemeClr val="tx1"/>
                          </a:solidFill>
                          <a:effectLst/>
                          <a:latin typeface="Arial" charset="0"/>
                          <a:ea typeface="Times New Roman" pitchFamily="18" charset="0"/>
                          <a:cs typeface="Arial" charset="0"/>
                        </a:rPr>
                        <a:t>15</a:t>
                      </a:r>
                    </a:p>
                  </a:txBody>
                  <a:tcPr marL="90000" marR="90000" marT="46800" marB="46800" anchor="b" horzOverflow="overflow">
                    <a:lnL>
                      <a:noFill/>
                    </a:lnL>
                    <a:lnR>
                      <a:noFill/>
                    </a:lnR>
                    <a:lnT>
                      <a:noFill/>
                    </a:lnT>
                    <a:lnB>
                      <a:noFill/>
                    </a:lnB>
                    <a:lnTlToBr>
                      <a:noFill/>
                    </a:lnTlToBr>
                    <a:lnBlToTr>
                      <a:noFill/>
                    </a:lnBlToTr>
                    <a:noFill/>
                  </a:tcPr>
                </a:tc>
                <a:tc>
                  <a:txBody>
                    <a:bodyPr/>
                    <a:lstStyle/>
                    <a:p>
                      <a:pPr marL="342900" marR="0" lvl="0" indent="-342900" algn="r" defTabSz="914400" rtl="0" eaLnBrk="1" fontAlgn="base" latinLnBrk="0" hangingPunct="1">
                        <a:lnSpc>
                          <a:spcPct val="5000"/>
                        </a:lnSpc>
                        <a:spcBef>
                          <a:spcPct val="0"/>
                        </a:spcBef>
                        <a:spcAft>
                          <a:spcPct val="0"/>
                        </a:spcAft>
                        <a:buClrTx/>
                        <a:buSzTx/>
                        <a:buFontTx/>
                        <a:buNone/>
                        <a:tabLst/>
                      </a:pPr>
                      <a:r>
                        <a:rPr kumimoji="0" lang="en-US" sz="1000" b="0" i="0" u="none" strike="noStrike" cap="none" normalizeH="0" baseline="0" smtClean="0">
                          <a:ln>
                            <a:noFill/>
                          </a:ln>
                          <a:solidFill>
                            <a:schemeClr val="tx1"/>
                          </a:solidFill>
                          <a:effectLst/>
                          <a:latin typeface="Arial" charset="0"/>
                          <a:ea typeface="Times New Roman" pitchFamily="18" charset="0"/>
                          <a:cs typeface="Arial" charset="0"/>
                        </a:rPr>
                        <a:t>15</a:t>
                      </a:r>
                    </a:p>
                  </a:txBody>
                  <a:tcPr marL="90000" marR="90000" marT="46800" marB="46800" anchor="b" horzOverflow="overflow">
                    <a:lnL>
                      <a:noFill/>
                    </a:lnL>
                    <a:lnR w="12700" cap="flat" cmpd="sng" algn="ctr">
                      <a:solidFill>
                        <a:schemeClr val="tx1"/>
                      </a:solidFill>
                      <a:prstDash val="solid"/>
                      <a:round/>
                      <a:headEnd type="none" w="med" len="med"/>
                      <a:tailEnd type="none" w="med" len="med"/>
                    </a:lnR>
                    <a:lnT>
                      <a:noFill/>
                    </a:lnT>
                    <a:lnB>
                      <a:noFill/>
                    </a:lnB>
                    <a:lnTlToBr>
                      <a:noFill/>
                    </a:lnTlToBr>
                    <a:lnBlToTr>
                      <a:noFill/>
                    </a:lnBlToTr>
                    <a:noFill/>
                  </a:tcPr>
                </a:tc>
              </a:tr>
              <a:tr h="0">
                <a:tc>
                  <a:txBody>
                    <a:bodyPr/>
                    <a:lstStyle/>
                    <a:p>
                      <a:pPr marL="342900" marR="0" lvl="0" indent="-342900" algn="r" defTabSz="914400" rtl="0" eaLnBrk="1" fontAlgn="base" latinLnBrk="0" hangingPunct="1">
                        <a:lnSpc>
                          <a:spcPct val="5000"/>
                        </a:lnSpc>
                        <a:spcBef>
                          <a:spcPct val="0"/>
                        </a:spcBef>
                        <a:spcAft>
                          <a:spcPct val="0"/>
                        </a:spcAft>
                        <a:buClrTx/>
                        <a:buSzTx/>
                        <a:buFontTx/>
                        <a:buNone/>
                        <a:tabLst/>
                      </a:pPr>
                      <a:r>
                        <a:rPr kumimoji="0" lang="en-US" sz="1000" b="0" i="0" u="none" strike="noStrike" cap="none" normalizeH="0" baseline="0" smtClean="0">
                          <a:ln>
                            <a:noFill/>
                          </a:ln>
                          <a:solidFill>
                            <a:schemeClr val="tx1"/>
                          </a:solidFill>
                          <a:effectLst/>
                          <a:latin typeface="Arial" charset="0"/>
                          <a:ea typeface="Times New Roman" pitchFamily="18" charset="0"/>
                          <a:cs typeface="Arial" charset="0"/>
                        </a:rPr>
                        <a:t>47</a:t>
                      </a:r>
                    </a:p>
                  </a:txBody>
                  <a:tcPr marL="90000" marR="90000" marT="46800" marB="46800" anchor="b" horzOverflow="overflow">
                    <a:lnL w="12700" cap="flat" cmpd="sng" algn="ctr">
                      <a:solidFill>
                        <a:schemeClr val="tx1"/>
                      </a:solidFill>
                      <a:prstDash val="solid"/>
                      <a:round/>
                      <a:headEnd type="none" w="med" len="med"/>
                      <a:tailEnd type="none" w="med" len="med"/>
                    </a:lnL>
                    <a:lnR>
                      <a:noFill/>
                    </a:lnR>
                    <a:lnT>
                      <a:noFill/>
                    </a:lnT>
                    <a:lnB>
                      <a:noFill/>
                    </a:lnB>
                    <a:lnTlToBr>
                      <a:noFill/>
                    </a:lnTlToBr>
                    <a:lnBlToTr>
                      <a:noFill/>
                    </a:lnBlToTr>
                    <a:noFill/>
                  </a:tcPr>
                </a:tc>
                <a:tc>
                  <a:txBody>
                    <a:bodyPr/>
                    <a:lstStyle/>
                    <a:p>
                      <a:pPr marL="342900" marR="0" lvl="0" indent="-342900" algn="r" defTabSz="914400" rtl="0" eaLnBrk="1" fontAlgn="base" latinLnBrk="0" hangingPunct="1">
                        <a:lnSpc>
                          <a:spcPct val="5000"/>
                        </a:lnSpc>
                        <a:spcBef>
                          <a:spcPct val="0"/>
                        </a:spcBef>
                        <a:spcAft>
                          <a:spcPct val="0"/>
                        </a:spcAft>
                        <a:buClrTx/>
                        <a:buSzTx/>
                        <a:buFontTx/>
                        <a:buNone/>
                        <a:tabLst/>
                      </a:pPr>
                      <a:r>
                        <a:rPr kumimoji="0" lang="en-US" sz="1000" b="0" i="0" u="none" strike="noStrike" cap="none" normalizeH="0" baseline="0" smtClean="0">
                          <a:ln>
                            <a:noFill/>
                          </a:ln>
                          <a:solidFill>
                            <a:schemeClr val="tx1"/>
                          </a:solidFill>
                          <a:effectLst/>
                          <a:latin typeface="Arial" charset="0"/>
                          <a:ea typeface="Times New Roman" pitchFamily="18" charset="0"/>
                          <a:cs typeface="Arial" charset="0"/>
                        </a:rPr>
                        <a:t>15</a:t>
                      </a:r>
                    </a:p>
                  </a:txBody>
                  <a:tcPr marL="90000" marR="90000" marT="46800" marB="46800" anchor="b" horzOverflow="overflow">
                    <a:lnL>
                      <a:noFill/>
                    </a:lnL>
                    <a:lnR>
                      <a:noFill/>
                    </a:lnR>
                    <a:lnT>
                      <a:noFill/>
                    </a:lnT>
                    <a:lnB>
                      <a:noFill/>
                    </a:lnB>
                    <a:lnTlToBr>
                      <a:noFill/>
                    </a:lnTlToBr>
                    <a:lnBlToTr>
                      <a:noFill/>
                    </a:lnBlToTr>
                    <a:noFill/>
                  </a:tcPr>
                </a:tc>
                <a:tc>
                  <a:txBody>
                    <a:bodyPr/>
                    <a:lstStyle/>
                    <a:p>
                      <a:pPr marL="342900" marR="0" lvl="0" indent="-342900" algn="r" defTabSz="914400" rtl="0" eaLnBrk="1" fontAlgn="base" latinLnBrk="0" hangingPunct="1">
                        <a:lnSpc>
                          <a:spcPct val="5000"/>
                        </a:lnSpc>
                        <a:spcBef>
                          <a:spcPct val="0"/>
                        </a:spcBef>
                        <a:spcAft>
                          <a:spcPct val="0"/>
                        </a:spcAft>
                        <a:buClrTx/>
                        <a:buSzTx/>
                        <a:buFontTx/>
                        <a:buNone/>
                        <a:tabLst/>
                      </a:pPr>
                      <a:r>
                        <a:rPr kumimoji="0" lang="en-US" sz="1000" b="0" i="0" u="none" strike="noStrike" cap="none" normalizeH="0" baseline="0" smtClean="0">
                          <a:ln>
                            <a:noFill/>
                          </a:ln>
                          <a:solidFill>
                            <a:schemeClr val="tx1"/>
                          </a:solidFill>
                          <a:effectLst/>
                          <a:latin typeface="Arial" charset="0"/>
                          <a:ea typeface="Times New Roman" pitchFamily="18" charset="0"/>
                          <a:cs typeface="Arial" charset="0"/>
                        </a:rPr>
                        <a:t>17</a:t>
                      </a:r>
                    </a:p>
                  </a:txBody>
                  <a:tcPr marL="90000" marR="90000" marT="46800" marB="46800" anchor="b" horzOverflow="overflow">
                    <a:lnL>
                      <a:noFill/>
                    </a:lnL>
                    <a:lnR>
                      <a:noFill/>
                    </a:lnR>
                    <a:lnT>
                      <a:noFill/>
                    </a:lnT>
                    <a:lnB>
                      <a:noFill/>
                    </a:lnB>
                    <a:lnTlToBr>
                      <a:noFill/>
                    </a:lnTlToBr>
                    <a:lnBlToTr>
                      <a:noFill/>
                    </a:lnBlToTr>
                    <a:noFill/>
                  </a:tcPr>
                </a:tc>
                <a:tc>
                  <a:txBody>
                    <a:bodyPr/>
                    <a:lstStyle/>
                    <a:p>
                      <a:pPr marL="342900" marR="0" lvl="0" indent="-342900" algn="r" defTabSz="914400" rtl="0" eaLnBrk="1" fontAlgn="base" latinLnBrk="0" hangingPunct="1">
                        <a:lnSpc>
                          <a:spcPct val="5000"/>
                        </a:lnSpc>
                        <a:spcBef>
                          <a:spcPct val="0"/>
                        </a:spcBef>
                        <a:spcAft>
                          <a:spcPct val="0"/>
                        </a:spcAft>
                        <a:buClrTx/>
                        <a:buSzTx/>
                        <a:buFontTx/>
                        <a:buNone/>
                        <a:tabLst/>
                      </a:pPr>
                      <a:r>
                        <a:rPr kumimoji="0" lang="en-US" sz="1000" b="0" i="0" u="none" strike="noStrike" cap="none" normalizeH="0" baseline="0" smtClean="0">
                          <a:ln>
                            <a:noFill/>
                          </a:ln>
                          <a:solidFill>
                            <a:schemeClr val="tx1"/>
                          </a:solidFill>
                          <a:effectLst/>
                          <a:latin typeface="Arial" charset="0"/>
                          <a:ea typeface="Times New Roman" pitchFamily="18" charset="0"/>
                          <a:cs typeface="Arial" charset="0"/>
                        </a:rPr>
                        <a:t>17</a:t>
                      </a:r>
                    </a:p>
                  </a:txBody>
                  <a:tcPr marL="90000" marR="90000" marT="46800" marB="46800" anchor="b" horzOverflow="overflow">
                    <a:lnL>
                      <a:noFill/>
                    </a:lnL>
                    <a:lnR>
                      <a:noFill/>
                    </a:lnR>
                    <a:lnT>
                      <a:noFill/>
                    </a:lnT>
                    <a:lnB>
                      <a:noFill/>
                    </a:lnB>
                    <a:lnTlToBr>
                      <a:noFill/>
                    </a:lnTlToBr>
                    <a:lnBlToTr>
                      <a:noFill/>
                    </a:lnBlToTr>
                    <a:noFill/>
                  </a:tcPr>
                </a:tc>
                <a:tc>
                  <a:txBody>
                    <a:bodyPr/>
                    <a:lstStyle/>
                    <a:p>
                      <a:pPr marL="342900" marR="0" lvl="0" indent="-342900" algn="r" defTabSz="914400" rtl="0" eaLnBrk="1" fontAlgn="base" latinLnBrk="0" hangingPunct="1">
                        <a:lnSpc>
                          <a:spcPct val="5000"/>
                        </a:lnSpc>
                        <a:spcBef>
                          <a:spcPct val="0"/>
                        </a:spcBef>
                        <a:spcAft>
                          <a:spcPct val="0"/>
                        </a:spcAft>
                        <a:buClrTx/>
                        <a:buSzTx/>
                        <a:buFontTx/>
                        <a:buNone/>
                        <a:tabLst/>
                      </a:pPr>
                      <a:r>
                        <a:rPr kumimoji="0" lang="en-US" sz="1000" b="0" i="0" u="none" strike="noStrike" cap="none" normalizeH="0" baseline="0" smtClean="0">
                          <a:ln>
                            <a:noFill/>
                          </a:ln>
                          <a:solidFill>
                            <a:schemeClr val="tx1"/>
                          </a:solidFill>
                          <a:effectLst/>
                          <a:latin typeface="Arial" charset="0"/>
                          <a:ea typeface="Times New Roman" pitchFamily="18" charset="0"/>
                          <a:cs typeface="Arial" charset="0"/>
                        </a:rPr>
                        <a:t>16</a:t>
                      </a:r>
                    </a:p>
                  </a:txBody>
                  <a:tcPr marL="90000" marR="90000" marT="46800" marB="46800" anchor="b" horzOverflow="overflow">
                    <a:lnL>
                      <a:noFill/>
                    </a:lnL>
                    <a:lnR>
                      <a:noFill/>
                    </a:lnR>
                    <a:lnT>
                      <a:noFill/>
                    </a:lnT>
                    <a:lnB>
                      <a:noFill/>
                    </a:lnB>
                    <a:lnTlToBr>
                      <a:noFill/>
                    </a:lnTlToBr>
                    <a:lnBlToTr>
                      <a:noFill/>
                    </a:lnBlToTr>
                    <a:noFill/>
                  </a:tcPr>
                </a:tc>
                <a:tc>
                  <a:txBody>
                    <a:bodyPr/>
                    <a:lstStyle/>
                    <a:p>
                      <a:pPr marL="342900" marR="0" lvl="0" indent="-342900" algn="r" defTabSz="914400" rtl="0" eaLnBrk="1" fontAlgn="base" latinLnBrk="0" hangingPunct="1">
                        <a:lnSpc>
                          <a:spcPct val="5000"/>
                        </a:lnSpc>
                        <a:spcBef>
                          <a:spcPct val="0"/>
                        </a:spcBef>
                        <a:spcAft>
                          <a:spcPct val="0"/>
                        </a:spcAft>
                        <a:buClrTx/>
                        <a:buSzTx/>
                        <a:buFontTx/>
                        <a:buNone/>
                        <a:tabLst/>
                      </a:pPr>
                      <a:r>
                        <a:rPr kumimoji="0" lang="en-US" sz="1000" b="0" i="0" u="none" strike="noStrike" cap="none" normalizeH="0" baseline="0" smtClean="0">
                          <a:ln>
                            <a:noFill/>
                          </a:ln>
                          <a:solidFill>
                            <a:schemeClr val="tx1"/>
                          </a:solidFill>
                          <a:effectLst/>
                          <a:latin typeface="Arial" charset="0"/>
                          <a:ea typeface="Times New Roman" pitchFamily="18" charset="0"/>
                          <a:cs typeface="Arial" charset="0"/>
                        </a:rPr>
                        <a:t>15</a:t>
                      </a:r>
                    </a:p>
                  </a:txBody>
                  <a:tcPr marL="90000" marR="90000" marT="46800" marB="46800" anchor="b" horzOverflow="overflow">
                    <a:lnL>
                      <a:noFill/>
                    </a:lnL>
                    <a:lnR>
                      <a:noFill/>
                    </a:lnR>
                    <a:lnT>
                      <a:noFill/>
                    </a:lnT>
                    <a:lnB>
                      <a:noFill/>
                    </a:lnB>
                    <a:lnTlToBr>
                      <a:noFill/>
                    </a:lnTlToBr>
                    <a:lnBlToTr>
                      <a:noFill/>
                    </a:lnBlToTr>
                    <a:noFill/>
                  </a:tcPr>
                </a:tc>
                <a:tc>
                  <a:txBody>
                    <a:bodyPr/>
                    <a:lstStyle/>
                    <a:p>
                      <a:pPr marL="342900" marR="0" lvl="0" indent="-342900" algn="r" defTabSz="914400" rtl="0" eaLnBrk="1" fontAlgn="base" latinLnBrk="0" hangingPunct="1">
                        <a:lnSpc>
                          <a:spcPct val="5000"/>
                        </a:lnSpc>
                        <a:spcBef>
                          <a:spcPct val="0"/>
                        </a:spcBef>
                        <a:spcAft>
                          <a:spcPct val="0"/>
                        </a:spcAft>
                        <a:buClrTx/>
                        <a:buSzTx/>
                        <a:buFontTx/>
                        <a:buNone/>
                        <a:tabLst/>
                      </a:pPr>
                      <a:r>
                        <a:rPr kumimoji="0" lang="en-US" sz="1000" b="0" i="0" u="none" strike="noStrike" cap="none" normalizeH="0" baseline="0" smtClean="0">
                          <a:ln>
                            <a:noFill/>
                          </a:ln>
                          <a:solidFill>
                            <a:schemeClr val="tx1"/>
                          </a:solidFill>
                          <a:effectLst/>
                          <a:latin typeface="Arial" charset="0"/>
                          <a:ea typeface="Times New Roman" pitchFamily="18" charset="0"/>
                          <a:cs typeface="Arial" charset="0"/>
                        </a:rPr>
                        <a:t>16</a:t>
                      </a:r>
                    </a:p>
                  </a:txBody>
                  <a:tcPr marL="90000" marR="90000" marT="46800" marB="46800" anchor="b" horzOverflow="overflow">
                    <a:lnL>
                      <a:noFill/>
                    </a:lnL>
                    <a:lnR>
                      <a:noFill/>
                    </a:lnR>
                    <a:lnT>
                      <a:noFill/>
                    </a:lnT>
                    <a:lnB>
                      <a:noFill/>
                    </a:lnB>
                    <a:lnTlToBr>
                      <a:noFill/>
                    </a:lnTlToBr>
                    <a:lnBlToTr>
                      <a:noFill/>
                    </a:lnBlToTr>
                    <a:noFill/>
                  </a:tcPr>
                </a:tc>
                <a:tc>
                  <a:txBody>
                    <a:bodyPr/>
                    <a:lstStyle/>
                    <a:p>
                      <a:pPr marL="342900" marR="0" lvl="0" indent="-342900" algn="r" defTabSz="914400" rtl="0" eaLnBrk="1" fontAlgn="base" latinLnBrk="0" hangingPunct="1">
                        <a:lnSpc>
                          <a:spcPct val="5000"/>
                        </a:lnSpc>
                        <a:spcBef>
                          <a:spcPct val="0"/>
                        </a:spcBef>
                        <a:spcAft>
                          <a:spcPct val="0"/>
                        </a:spcAft>
                        <a:buClrTx/>
                        <a:buSzTx/>
                        <a:buFontTx/>
                        <a:buNone/>
                        <a:tabLst/>
                      </a:pPr>
                      <a:r>
                        <a:rPr kumimoji="0" lang="en-US" sz="1000" b="0" i="0" u="none" strike="noStrike" cap="none" normalizeH="0" baseline="0" smtClean="0">
                          <a:ln>
                            <a:noFill/>
                          </a:ln>
                          <a:solidFill>
                            <a:schemeClr val="tx1"/>
                          </a:solidFill>
                          <a:effectLst/>
                          <a:latin typeface="Arial" charset="0"/>
                          <a:ea typeface="Times New Roman" pitchFamily="18" charset="0"/>
                          <a:cs typeface="Arial" charset="0"/>
                        </a:rPr>
                        <a:t>18</a:t>
                      </a:r>
                    </a:p>
                  </a:txBody>
                  <a:tcPr marL="90000" marR="90000" marT="46800" marB="46800" anchor="b" horzOverflow="overflow">
                    <a:lnL>
                      <a:noFill/>
                    </a:lnL>
                    <a:lnR>
                      <a:noFill/>
                    </a:lnR>
                    <a:lnT>
                      <a:noFill/>
                    </a:lnT>
                    <a:lnB>
                      <a:noFill/>
                    </a:lnB>
                    <a:lnTlToBr>
                      <a:noFill/>
                    </a:lnTlToBr>
                    <a:lnBlToTr>
                      <a:noFill/>
                    </a:lnBlToTr>
                    <a:noFill/>
                  </a:tcPr>
                </a:tc>
                <a:tc>
                  <a:txBody>
                    <a:bodyPr/>
                    <a:lstStyle/>
                    <a:p>
                      <a:pPr marL="342900" marR="0" lvl="0" indent="-342900" algn="r" defTabSz="914400" rtl="0" eaLnBrk="1" fontAlgn="base" latinLnBrk="0" hangingPunct="1">
                        <a:lnSpc>
                          <a:spcPct val="5000"/>
                        </a:lnSpc>
                        <a:spcBef>
                          <a:spcPct val="0"/>
                        </a:spcBef>
                        <a:spcAft>
                          <a:spcPct val="0"/>
                        </a:spcAft>
                        <a:buClrTx/>
                        <a:buSzTx/>
                        <a:buFontTx/>
                        <a:buNone/>
                        <a:tabLst/>
                      </a:pPr>
                      <a:r>
                        <a:rPr kumimoji="0" lang="en-US" sz="1000" b="0" i="0" u="none" strike="noStrike" cap="none" normalizeH="0" baseline="0" smtClean="0">
                          <a:ln>
                            <a:noFill/>
                          </a:ln>
                          <a:solidFill>
                            <a:schemeClr val="tx1"/>
                          </a:solidFill>
                          <a:effectLst/>
                          <a:latin typeface="Arial" charset="0"/>
                          <a:ea typeface="Times New Roman" pitchFamily="18" charset="0"/>
                          <a:cs typeface="Arial" charset="0"/>
                        </a:rPr>
                        <a:t>18</a:t>
                      </a:r>
                    </a:p>
                  </a:txBody>
                  <a:tcPr marL="90000" marR="90000" marT="46800" marB="46800" anchor="b" horzOverflow="overflow">
                    <a:lnL>
                      <a:noFill/>
                    </a:lnL>
                    <a:lnR w="12700" cap="flat" cmpd="sng" algn="ctr">
                      <a:solidFill>
                        <a:schemeClr val="tx1"/>
                      </a:solidFill>
                      <a:prstDash val="solid"/>
                      <a:round/>
                      <a:headEnd type="none" w="med" len="med"/>
                      <a:tailEnd type="none" w="med" len="med"/>
                    </a:lnR>
                    <a:lnT>
                      <a:noFill/>
                    </a:lnT>
                    <a:lnB>
                      <a:noFill/>
                    </a:lnB>
                    <a:lnTlToBr>
                      <a:noFill/>
                    </a:lnTlToBr>
                    <a:lnBlToTr>
                      <a:noFill/>
                    </a:lnBlToTr>
                    <a:noFill/>
                  </a:tcPr>
                </a:tc>
              </a:tr>
              <a:tr h="0">
                <a:tc>
                  <a:txBody>
                    <a:bodyPr/>
                    <a:lstStyle/>
                    <a:p>
                      <a:pPr marL="342900" marR="0" lvl="0" indent="-342900" algn="r" defTabSz="914400" rtl="0" eaLnBrk="1" fontAlgn="base" latinLnBrk="0" hangingPunct="1">
                        <a:lnSpc>
                          <a:spcPct val="5000"/>
                        </a:lnSpc>
                        <a:spcBef>
                          <a:spcPct val="0"/>
                        </a:spcBef>
                        <a:spcAft>
                          <a:spcPct val="0"/>
                        </a:spcAft>
                        <a:buClrTx/>
                        <a:buSzTx/>
                        <a:buFontTx/>
                        <a:buNone/>
                        <a:tabLst/>
                      </a:pPr>
                      <a:r>
                        <a:rPr kumimoji="0" lang="en-US" sz="1000" b="0" i="0" u="none" strike="noStrike" cap="none" normalizeH="0" baseline="0" smtClean="0">
                          <a:ln>
                            <a:noFill/>
                          </a:ln>
                          <a:solidFill>
                            <a:schemeClr val="tx1"/>
                          </a:solidFill>
                          <a:effectLst/>
                          <a:latin typeface="Arial" charset="0"/>
                          <a:ea typeface="Times New Roman" pitchFamily="18" charset="0"/>
                          <a:cs typeface="Arial" charset="0"/>
                        </a:rPr>
                        <a:t>48</a:t>
                      </a:r>
                    </a:p>
                  </a:txBody>
                  <a:tcPr marL="90000" marR="90000" marT="46800" marB="46800" anchor="b" horzOverflow="overflow">
                    <a:lnL w="12700" cap="flat" cmpd="sng" algn="ctr">
                      <a:solidFill>
                        <a:schemeClr val="tx1"/>
                      </a:solidFill>
                      <a:prstDash val="solid"/>
                      <a:round/>
                      <a:headEnd type="none" w="med" len="med"/>
                      <a:tailEnd type="none" w="med" len="med"/>
                    </a:lnL>
                    <a:lnR>
                      <a:noFill/>
                    </a:lnR>
                    <a:lnT>
                      <a:noFill/>
                    </a:lnT>
                    <a:lnB>
                      <a:noFill/>
                    </a:lnB>
                    <a:lnTlToBr>
                      <a:noFill/>
                    </a:lnTlToBr>
                    <a:lnBlToTr>
                      <a:noFill/>
                    </a:lnBlToTr>
                    <a:noFill/>
                  </a:tcPr>
                </a:tc>
                <a:tc>
                  <a:txBody>
                    <a:bodyPr/>
                    <a:lstStyle/>
                    <a:p>
                      <a:pPr marL="342900" marR="0" lvl="0" indent="-342900" algn="r" defTabSz="914400" rtl="0" eaLnBrk="1" fontAlgn="base" latinLnBrk="0" hangingPunct="1">
                        <a:lnSpc>
                          <a:spcPct val="5000"/>
                        </a:lnSpc>
                        <a:spcBef>
                          <a:spcPct val="0"/>
                        </a:spcBef>
                        <a:spcAft>
                          <a:spcPct val="0"/>
                        </a:spcAft>
                        <a:buClrTx/>
                        <a:buSzTx/>
                        <a:buFontTx/>
                        <a:buNone/>
                        <a:tabLst/>
                      </a:pPr>
                      <a:r>
                        <a:rPr kumimoji="0" lang="en-US" sz="1000" b="0" i="0" u="none" strike="noStrike" cap="none" normalizeH="0" baseline="0" smtClean="0">
                          <a:ln>
                            <a:noFill/>
                          </a:ln>
                          <a:solidFill>
                            <a:schemeClr val="tx1"/>
                          </a:solidFill>
                          <a:effectLst/>
                          <a:latin typeface="Arial" charset="0"/>
                          <a:ea typeface="Times New Roman" pitchFamily="18" charset="0"/>
                          <a:cs typeface="Arial" charset="0"/>
                        </a:rPr>
                        <a:t>13</a:t>
                      </a:r>
                    </a:p>
                  </a:txBody>
                  <a:tcPr marL="90000" marR="90000" marT="46800" marB="46800" anchor="b" horzOverflow="overflow">
                    <a:lnL>
                      <a:noFill/>
                    </a:lnL>
                    <a:lnR>
                      <a:noFill/>
                    </a:lnR>
                    <a:lnT>
                      <a:noFill/>
                    </a:lnT>
                    <a:lnB>
                      <a:noFill/>
                    </a:lnB>
                    <a:lnTlToBr>
                      <a:noFill/>
                    </a:lnTlToBr>
                    <a:lnBlToTr>
                      <a:noFill/>
                    </a:lnBlToTr>
                    <a:noFill/>
                  </a:tcPr>
                </a:tc>
                <a:tc>
                  <a:txBody>
                    <a:bodyPr/>
                    <a:lstStyle/>
                    <a:p>
                      <a:pPr marL="342900" marR="0" lvl="0" indent="-342900" algn="r" defTabSz="914400" rtl="0" eaLnBrk="1" fontAlgn="base" latinLnBrk="0" hangingPunct="1">
                        <a:lnSpc>
                          <a:spcPct val="5000"/>
                        </a:lnSpc>
                        <a:spcBef>
                          <a:spcPct val="0"/>
                        </a:spcBef>
                        <a:spcAft>
                          <a:spcPct val="0"/>
                        </a:spcAft>
                        <a:buClrTx/>
                        <a:buSzTx/>
                        <a:buFontTx/>
                        <a:buNone/>
                        <a:tabLst/>
                      </a:pPr>
                      <a:r>
                        <a:rPr kumimoji="0" lang="en-US" sz="1000" b="0" i="0" u="none" strike="noStrike" cap="none" normalizeH="0" baseline="0" smtClean="0">
                          <a:ln>
                            <a:noFill/>
                          </a:ln>
                          <a:solidFill>
                            <a:schemeClr val="tx1"/>
                          </a:solidFill>
                          <a:effectLst/>
                          <a:latin typeface="Arial" charset="0"/>
                          <a:ea typeface="Times New Roman" pitchFamily="18" charset="0"/>
                          <a:cs typeface="Arial" charset="0"/>
                        </a:rPr>
                        <a:t>15</a:t>
                      </a:r>
                    </a:p>
                  </a:txBody>
                  <a:tcPr marL="90000" marR="90000" marT="46800" marB="46800" anchor="b" horzOverflow="overflow">
                    <a:lnL>
                      <a:noFill/>
                    </a:lnL>
                    <a:lnR>
                      <a:noFill/>
                    </a:lnR>
                    <a:lnT>
                      <a:noFill/>
                    </a:lnT>
                    <a:lnB>
                      <a:noFill/>
                    </a:lnB>
                    <a:lnTlToBr>
                      <a:noFill/>
                    </a:lnTlToBr>
                    <a:lnBlToTr>
                      <a:noFill/>
                    </a:lnBlToTr>
                    <a:noFill/>
                  </a:tcPr>
                </a:tc>
                <a:tc>
                  <a:txBody>
                    <a:bodyPr/>
                    <a:lstStyle/>
                    <a:p>
                      <a:pPr marL="342900" marR="0" lvl="0" indent="-342900" algn="r" defTabSz="914400" rtl="0" eaLnBrk="1" fontAlgn="base" latinLnBrk="0" hangingPunct="1">
                        <a:lnSpc>
                          <a:spcPct val="5000"/>
                        </a:lnSpc>
                        <a:spcBef>
                          <a:spcPct val="0"/>
                        </a:spcBef>
                        <a:spcAft>
                          <a:spcPct val="0"/>
                        </a:spcAft>
                        <a:buClrTx/>
                        <a:buSzTx/>
                        <a:buFontTx/>
                        <a:buNone/>
                        <a:tabLst/>
                      </a:pPr>
                      <a:r>
                        <a:rPr kumimoji="0" lang="en-US" sz="1000" b="0" i="0" u="none" strike="noStrike" cap="none" normalizeH="0" baseline="0" smtClean="0">
                          <a:ln>
                            <a:noFill/>
                          </a:ln>
                          <a:solidFill>
                            <a:schemeClr val="tx1"/>
                          </a:solidFill>
                          <a:effectLst/>
                          <a:latin typeface="Arial" charset="0"/>
                          <a:ea typeface="Times New Roman" pitchFamily="18" charset="0"/>
                          <a:cs typeface="Arial" charset="0"/>
                        </a:rPr>
                        <a:t>16</a:t>
                      </a:r>
                    </a:p>
                  </a:txBody>
                  <a:tcPr marL="90000" marR="90000" marT="46800" marB="46800" anchor="b" horzOverflow="overflow">
                    <a:lnL>
                      <a:noFill/>
                    </a:lnL>
                    <a:lnR>
                      <a:noFill/>
                    </a:lnR>
                    <a:lnT>
                      <a:noFill/>
                    </a:lnT>
                    <a:lnB>
                      <a:noFill/>
                    </a:lnB>
                    <a:lnTlToBr>
                      <a:noFill/>
                    </a:lnTlToBr>
                    <a:lnBlToTr>
                      <a:noFill/>
                    </a:lnBlToTr>
                    <a:noFill/>
                  </a:tcPr>
                </a:tc>
                <a:tc>
                  <a:txBody>
                    <a:bodyPr/>
                    <a:lstStyle/>
                    <a:p>
                      <a:pPr marL="342900" marR="0" lvl="0" indent="-342900" algn="r" defTabSz="914400" rtl="0" eaLnBrk="1" fontAlgn="base" latinLnBrk="0" hangingPunct="1">
                        <a:lnSpc>
                          <a:spcPct val="5000"/>
                        </a:lnSpc>
                        <a:spcBef>
                          <a:spcPct val="0"/>
                        </a:spcBef>
                        <a:spcAft>
                          <a:spcPct val="0"/>
                        </a:spcAft>
                        <a:buClrTx/>
                        <a:buSzTx/>
                        <a:buFontTx/>
                        <a:buNone/>
                        <a:tabLst/>
                      </a:pPr>
                      <a:r>
                        <a:rPr kumimoji="0" lang="en-US" sz="1000" b="0" i="0" u="none" strike="noStrike" cap="none" normalizeH="0" baseline="0" smtClean="0">
                          <a:ln>
                            <a:noFill/>
                          </a:ln>
                          <a:solidFill>
                            <a:schemeClr val="tx1"/>
                          </a:solidFill>
                          <a:effectLst/>
                          <a:latin typeface="Arial" charset="0"/>
                          <a:ea typeface="Times New Roman" pitchFamily="18" charset="0"/>
                          <a:cs typeface="Arial" charset="0"/>
                        </a:rPr>
                        <a:t>14</a:t>
                      </a:r>
                    </a:p>
                  </a:txBody>
                  <a:tcPr marL="90000" marR="90000" marT="46800" marB="46800" anchor="b" horzOverflow="overflow">
                    <a:lnL>
                      <a:noFill/>
                    </a:lnL>
                    <a:lnR>
                      <a:noFill/>
                    </a:lnR>
                    <a:lnT>
                      <a:noFill/>
                    </a:lnT>
                    <a:lnB>
                      <a:noFill/>
                    </a:lnB>
                    <a:lnTlToBr>
                      <a:noFill/>
                    </a:lnTlToBr>
                    <a:lnBlToTr>
                      <a:noFill/>
                    </a:lnBlToTr>
                    <a:noFill/>
                  </a:tcPr>
                </a:tc>
                <a:tc>
                  <a:txBody>
                    <a:bodyPr/>
                    <a:lstStyle/>
                    <a:p>
                      <a:pPr marL="342900" marR="0" lvl="0" indent="-342900" algn="r" defTabSz="914400" rtl="0" eaLnBrk="1" fontAlgn="base" latinLnBrk="0" hangingPunct="1">
                        <a:lnSpc>
                          <a:spcPct val="5000"/>
                        </a:lnSpc>
                        <a:spcBef>
                          <a:spcPct val="0"/>
                        </a:spcBef>
                        <a:spcAft>
                          <a:spcPct val="0"/>
                        </a:spcAft>
                        <a:buClrTx/>
                        <a:buSzTx/>
                        <a:buFontTx/>
                        <a:buNone/>
                        <a:tabLst/>
                      </a:pPr>
                      <a:r>
                        <a:rPr kumimoji="0" lang="en-US" sz="1000" b="0" i="0" u="none" strike="noStrike" cap="none" normalizeH="0" baseline="0" smtClean="0">
                          <a:ln>
                            <a:noFill/>
                          </a:ln>
                          <a:solidFill>
                            <a:schemeClr val="tx1"/>
                          </a:solidFill>
                          <a:effectLst/>
                          <a:latin typeface="Arial" charset="0"/>
                          <a:ea typeface="Times New Roman" pitchFamily="18" charset="0"/>
                          <a:cs typeface="Arial" charset="0"/>
                        </a:rPr>
                        <a:t>16</a:t>
                      </a:r>
                    </a:p>
                  </a:txBody>
                  <a:tcPr marL="90000" marR="90000" marT="46800" marB="46800" anchor="b" horzOverflow="overflow">
                    <a:lnL>
                      <a:noFill/>
                    </a:lnL>
                    <a:lnR>
                      <a:noFill/>
                    </a:lnR>
                    <a:lnT>
                      <a:noFill/>
                    </a:lnT>
                    <a:lnB>
                      <a:noFill/>
                    </a:lnB>
                    <a:lnTlToBr>
                      <a:noFill/>
                    </a:lnTlToBr>
                    <a:lnBlToTr>
                      <a:noFill/>
                    </a:lnBlToTr>
                    <a:noFill/>
                  </a:tcPr>
                </a:tc>
                <a:tc>
                  <a:txBody>
                    <a:bodyPr/>
                    <a:lstStyle/>
                    <a:p>
                      <a:pPr marL="342900" marR="0" lvl="0" indent="-342900" algn="r" defTabSz="914400" rtl="0" eaLnBrk="1" fontAlgn="base" latinLnBrk="0" hangingPunct="1">
                        <a:lnSpc>
                          <a:spcPct val="5000"/>
                        </a:lnSpc>
                        <a:spcBef>
                          <a:spcPct val="0"/>
                        </a:spcBef>
                        <a:spcAft>
                          <a:spcPct val="0"/>
                        </a:spcAft>
                        <a:buClrTx/>
                        <a:buSzTx/>
                        <a:buFontTx/>
                        <a:buNone/>
                        <a:tabLst/>
                      </a:pPr>
                      <a:r>
                        <a:rPr kumimoji="0" lang="en-US" sz="1000" b="0" i="0" u="none" strike="noStrike" cap="none" normalizeH="0" baseline="0" smtClean="0">
                          <a:ln>
                            <a:noFill/>
                          </a:ln>
                          <a:solidFill>
                            <a:schemeClr val="tx1"/>
                          </a:solidFill>
                          <a:effectLst/>
                          <a:latin typeface="Arial" charset="0"/>
                          <a:ea typeface="Times New Roman" pitchFamily="18" charset="0"/>
                          <a:cs typeface="Arial" charset="0"/>
                        </a:rPr>
                        <a:t>20</a:t>
                      </a:r>
                    </a:p>
                  </a:txBody>
                  <a:tcPr marL="90000" marR="90000" marT="46800" marB="46800" anchor="b" horzOverflow="overflow">
                    <a:lnL>
                      <a:noFill/>
                    </a:lnL>
                    <a:lnR>
                      <a:noFill/>
                    </a:lnR>
                    <a:lnT>
                      <a:noFill/>
                    </a:lnT>
                    <a:lnB>
                      <a:noFill/>
                    </a:lnB>
                    <a:lnTlToBr>
                      <a:noFill/>
                    </a:lnTlToBr>
                    <a:lnBlToTr>
                      <a:noFill/>
                    </a:lnBlToTr>
                    <a:noFill/>
                  </a:tcPr>
                </a:tc>
                <a:tc>
                  <a:txBody>
                    <a:bodyPr/>
                    <a:lstStyle/>
                    <a:p>
                      <a:pPr marL="342900" marR="0" lvl="0" indent="-342900" algn="r" defTabSz="914400" rtl="0" eaLnBrk="1" fontAlgn="base" latinLnBrk="0" hangingPunct="1">
                        <a:lnSpc>
                          <a:spcPct val="5000"/>
                        </a:lnSpc>
                        <a:spcBef>
                          <a:spcPct val="0"/>
                        </a:spcBef>
                        <a:spcAft>
                          <a:spcPct val="0"/>
                        </a:spcAft>
                        <a:buClrTx/>
                        <a:buSzTx/>
                        <a:buFontTx/>
                        <a:buNone/>
                        <a:tabLst/>
                      </a:pPr>
                      <a:r>
                        <a:rPr kumimoji="0" lang="en-US" sz="1000" b="0" i="0" u="none" strike="noStrike" cap="none" normalizeH="0" baseline="0" smtClean="0">
                          <a:ln>
                            <a:noFill/>
                          </a:ln>
                          <a:solidFill>
                            <a:schemeClr val="tx1"/>
                          </a:solidFill>
                          <a:effectLst/>
                          <a:latin typeface="Arial" charset="0"/>
                          <a:ea typeface="Times New Roman" pitchFamily="18" charset="0"/>
                          <a:cs typeface="Arial" charset="0"/>
                        </a:rPr>
                        <a:t>21</a:t>
                      </a:r>
                    </a:p>
                  </a:txBody>
                  <a:tcPr marL="90000" marR="90000" marT="46800" marB="46800" anchor="b" horzOverflow="overflow">
                    <a:lnL>
                      <a:noFill/>
                    </a:lnL>
                    <a:lnR>
                      <a:noFill/>
                    </a:lnR>
                    <a:lnT>
                      <a:noFill/>
                    </a:lnT>
                    <a:lnB>
                      <a:noFill/>
                    </a:lnB>
                    <a:lnTlToBr>
                      <a:noFill/>
                    </a:lnTlToBr>
                    <a:lnBlToTr>
                      <a:noFill/>
                    </a:lnBlToTr>
                    <a:noFill/>
                  </a:tcPr>
                </a:tc>
                <a:tc>
                  <a:txBody>
                    <a:bodyPr/>
                    <a:lstStyle/>
                    <a:p>
                      <a:pPr marL="342900" marR="0" lvl="0" indent="-342900" algn="r" defTabSz="914400" rtl="0" eaLnBrk="1" fontAlgn="base" latinLnBrk="0" hangingPunct="1">
                        <a:lnSpc>
                          <a:spcPct val="5000"/>
                        </a:lnSpc>
                        <a:spcBef>
                          <a:spcPct val="0"/>
                        </a:spcBef>
                        <a:spcAft>
                          <a:spcPct val="0"/>
                        </a:spcAft>
                        <a:buClrTx/>
                        <a:buSzTx/>
                        <a:buFontTx/>
                        <a:buNone/>
                        <a:tabLst/>
                      </a:pPr>
                      <a:r>
                        <a:rPr kumimoji="0" lang="en-US" sz="1000" b="0" i="0" u="none" strike="noStrike" cap="none" normalizeH="0" baseline="0" smtClean="0">
                          <a:ln>
                            <a:noFill/>
                          </a:ln>
                          <a:solidFill>
                            <a:schemeClr val="tx1"/>
                          </a:solidFill>
                          <a:effectLst/>
                          <a:latin typeface="Arial" charset="0"/>
                          <a:ea typeface="Times New Roman" pitchFamily="18" charset="0"/>
                          <a:cs typeface="Arial" charset="0"/>
                        </a:rPr>
                        <a:t>19</a:t>
                      </a:r>
                    </a:p>
                  </a:txBody>
                  <a:tcPr marL="90000" marR="90000" marT="46800" marB="46800" anchor="b" horzOverflow="overflow">
                    <a:lnL>
                      <a:noFill/>
                    </a:lnL>
                    <a:lnR w="12700" cap="flat" cmpd="sng" algn="ctr">
                      <a:solidFill>
                        <a:schemeClr val="tx1"/>
                      </a:solidFill>
                      <a:prstDash val="solid"/>
                      <a:round/>
                      <a:headEnd type="none" w="med" len="med"/>
                      <a:tailEnd type="none" w="med" len="med"/>
                    </a:lnR>
                    <a:lnT>
                      <a:noFill/>
                    </a:lnT>
                    <a:lnB>
                      <a:noFill/>
                    </a:lnB>
                    <a:lnTlToBr>
                      <a:noFill/>
                    </a:lnTlToBr>
                    <a:lnBlToTr>
                      <a:noFill/>
                    </a:lnBlToTr>
                    <a:noFill/>
                  </a:tcPr>
                </a:tc>
              </a:tr>
              <a:tr h="0">
                <a:tc>
                  <a:txBody>
                    <a:bodyPr/>
                    <a:lstStyle/>
                    <a:p>
                      <a:pPr marL="342900" marR="0" lvl="0" indent="-342900" algn="r" defTabSz="914400" rtl="0" eaLnBrk="1" fontAlgn="base" latinLnBrk="0" hangingPunct="1">
                        <a:lnSpc>
                          <a:spcPct val="5000"/>
                        </a:lnSpc>
                        <a:spcBef>
                          <a:spcPct val="0"/>
                        </a:spcBef>
                        <a:spcAft>
                          <a:spcPct val="0"/>
                        </a:spcAft>
                        <a:buClrTx/>
                        <a:buSzTx/>
                        <a:buFontTx/>
                        <a:buNone/>
                        <a:tabLst/>
                      </a:pPr>
                      <a:r>
                        <a:rPr kumimoji="0" lang="en-US" sz="1000" b="0" i="0" u="none" strike="noStrike" cap="none" normalizeH="0" baseline="0" smtClean="0">
                          <a:ln>
                            <a:noFill/>
                          </a:ln>
                          <a:solidFill>
                            <a:schemeClr val="tx1"/>
                          </a:solidFill>
                          <a:effectLst/>
                          <a:latin typeface="Arial" charset="0"/>
                          <a:ea typeface="Times New Roman" pitchFamily="18" charset="0"/>
                          <a:cs typeface="Arial" charset="0"/>
                        </a:rPr>
                        <a:t>49</a:t>
                      </a:r>
                    </a:p>
                  </a:txBody>
                  <a:tcPr marL="90000" marR="90000" marT="46800" marB="46800" anchor="b" horzOverflow="overflow">
                    <a:lnL w="12700" cap="flat" cmpd="sng" algn="ctr">
                      <a:solidFill>
                        <a:schemeClr val="tx1"/>
                      </a:solidFill>
                      <a:prstDash val="solid"/>
                      <a:round/>
                      <a:headEnd type="none" w="med" len="med"/>
                      <a:tailEnd type="none" w="med" len="med"/>
                    </a:lnL>
                    <a:lnR>
                      <a:noFill/>
                    </a:lnR>
                    <a:lnT>
                      <a:noFill/>
                    </a:lnT>
                    <a:lnB>
                      <a:noFill/>
                    </a:lnB>
                    <a:lnTlToBr>
                      <a:noFill/>
                    </a:lnTlToBr>
                    <a:lnBlToTr>
                      <a:noFill/>
                    </a:lnBlToTr>
                    <a:noFill/>
                  </a:tcPr>
                </a:tc>
                <a:tc>
                  <a:txBody>
                    <a:bodyPr/>
                    <a:lstStyle/>
                    <a:p>
                      <a:pPr marL="342900" marR="0" lvl="0" indent="-342900" algn="r" defTabSz="914400" rtl="0" eaLnBrk="1" fontAlgn="base" latinLnBrk="0" hangingPunct="1">
                        <a:lnSpc>
                          <a:spcPct val="5000"/>
                        </a:lnSpc>
                        <a:spcBef>
                          <a:spcPct val="0"/>
                        </a:spcBef>
                        <a:spcAft>
                          <a:spcPct val="0"/>
                        </a:spcAft>
                        <a:buClrTx/>
                        <a:buSzTx/>
                        <a:buFontTx/>
                        <a:buNone/>
                        <a:tabLst/>
                      </a:pPr>
                      <a:r>
                        <a:rPr kumimoji="0" lang="en-US" sz="1000" b="0" i="0" u="none" strike="noStrike" cap="none" normalizeH="0" baseline="0" smtClean="0">
                          <a:ln>
                            <a:noFill/>
                          </a:ln>
                          <a:solidFill>
                            <a:schemeClr val="tx1"/>
                          </a:solidFill>
                          <a:effectLst/>
                          <a:latin typeface="Arial" charset="0"/>
                          <a:ea typeface="Times New Roman" pitchFamily="18" charset="0"/>
                          <a:cs typeface="Arial" charset="0"/>
                        </a:rPr>
                        <a:t>14</a:t>
                      </a:r>
                    </a:p>
                  </a:txBody>
                  <a:tcPr marL="90000" marR="90000" marT="46800" marB="46800" anchor="b" horzOverflow="overflow">
                    <a:lnL>
                      <a:noFill/>
                    </a:lnL>
                    <a:lnR>
                      <a:noFill/>
                    </a:lnR>
                    <a:lnT>
                      <a:noFill/>
                    </a:lnT>
                    <a:lnB>
                      <a:noFill/>
                    </a:lnB>
                    <a:lnTlToBr>
                      <a:noFill/>
                    </a:lnTlToBr>
                    <a:lnBlToTr>
                      <a:noFill/>
                    </a:lnBlToTr>
                    <a:noFill/>
                  </a:tcPr>
                </a:tc>
                <a:tc>
                  <a:txBody>
                    <a:bodyPr/>
                    <a:lstStyle/>
                    <a:p>
                      <a:pPr marL="342900" marR="0" lvl="0" indent="-342900" algn="r" defTabSz="914400" rtl="0" eaLnBrk="1" fontAlgn="base" latinLnBrk="0" hangingPunct="1">
                        <a:lnSpc>
                          <a:spcPct val="5000"/>
                        </a:lnSpc>
                        <a:spcBef>
                          <a:spcPct val="0"/>
                        </a:spcBef>
                        <a:spcAft>
                          <a:spcPct val="0"/>
                        </a:spcAft>
                        <a:buClrTx/>
                        <a:buSzTx/>
                        <a:buFontTx/>
                        <a:buNone/>
                        <a:tabLst/>
                      </a:pPr>
                      <a:r>
                        <a:rPr kumimoji="0" lang="en-US" sz="1000" b="0" i="0" u="none" strike="noStrike" cap="none" normalizeH="0" baseline="0" smtClean="0">
                          <a:ln>
                            <a:noFill/>
                          </a:ln>
                          <a:solidFill>
                            <a:schemeClr val="tx1"/>
                          </a:solidFill>
                          <a:effectLst/>
                          <a:latin typeface="Arial" charset="0"/>
                          <a:ea typeface="Times New Roman" pitchFamily="18" charset="0"/>
                          <a:cs typeface="Arial" charset="0"/>
                        </a:rPr>
                        <a:t>16</a:t>
                      </a:r>
                    </a:p>
                  </a:txBody>
                  <a:tcPr marL="90000" marR="90000" marT="46800" marB="46800" anchor="b" horzOverflow="overflow">
                    <a:lnL>
                      <a:noFill/>
                    </a:lnL>
                    <a:lnR>
                      <a:noFill/>
                    </a:lnR>
                    <a:lnT>
                      <a:noFill/>
                    </a:lnT>
                    <a:lnB>
                      <a:noFill/>
                    </a:lnB>
                    <a:lnTlToBr>
                      <a:noFill/>
                    </a:lnTlToBr>
                    <a:lnBlToTr>
                      <a:noFill/>
                    </a:lnBlToTr>
                    <a:noFill/>
                  </a:tcPr>
                </a:tc>
                <a:tc>
                  <a:txBody>
                    <a:bodyPr/>
                    <a:lstStyle/>
                    <a:p>
                      <a:pPr marL="342900" marR="0" lvl="0" indent="-342900" algn="r" defTabSz="914400" rtl="0" eaLnBrk="1" fontAlgn="base" latinLnBrk="0" hangingPunct="1">
                        <a:lnSpc>
                          <a:spcPct val="5000"/>
                        </a:lnSpc>
                        <a:spcBef>
                          <a:spcPct val="0"/>
                        </a:spcBef>
                        <a:spcAft>
                          <a:spcPct val="0"/>
                        </a:spcAft>
                        <a:buClrTx/>
                        <a:buSzTx/>
                        <a:buFontTx/>
                        <a:buNone/>
                        <a:tabLst/>
                      </a:pPr>
                      <a:r>
                        <a:rPr kumimoji="0" lang="en-US" sz="1000" b="0" i="0" u="none" strike="noStrike" cap="none" normalizeH="0" baseline="0" smtClean="0">
                          <a:ln>
                            <a:noFill/>
                          </a:ln>
                          <a:solidFill>
                            <a:schemeClr val="tx1"/>
                          </a:solidFill>
                          <a:effectLst/>
                          <a:latin typeface="Arial" charset="0"/>
                          <a:ea typeface="Times New Roman" pitchFamily="18" charset="0"/>
                          <a:cs typeface="Arial" charset="0"/>
                        </a:rPr>
                        <a:t>15</a:t>
                      </a:r>
                    </a:p>
                  </a:txBody>
                  <a:tcPr marL="90000" marR="90000" marT="46800" marB="46800" anchor="b" horzOverflow="overflow">
                    <a:lnL>
                      <a:noFill/>
                    </a:lnL>
                    <a:lnR>
                      <a:noFill/>
                    </a:lnR>
                    <a:lnT>
                      <a:noFill/>
                    </a:lnT>
                    <a:lnB>
                      <a:noFill/>
                    </a:lnB>
                    <a:lnTlToBr>
                      <a:noFill/>
                    </a:lnTlToBr>
                    <a:lnBlToTr>
                      <a:noFill/>
                    </a:lnBlToTr>
                    <a:noFill/>
                  </a:tcPr>
                </a:tc>
                <a:tc>
                  <a:txBody>
                    <a:bodyPr/>
                    <a:lstStyle/>
                    <a:p>
                      <a:pPr marL="342900" marR="0" lvl="0" indent="-342900" algn="r" defTabSz="914400" rtl="0" eaLnBrk="1" fontAlgn="base" latinLnBrk="0" hangingPunct="1">
                        <a:lnSpc>
                          <a:spcPct val="5000"/>
                        </a:lnSpc>
                        <a:spcBef>
                          <a:spcPct val="0"/>
                        </a:spcBef>
                        <a:spcAft>
                          <a:spcPct val="0"/>
                        </a:spcAft>
                        <a:buClrTx/>
                        <a:buSzTx/>
                        <a:buFontTx/>
                        <a:buNone/>
                        <a:tabLst/>
                      </a:pPr>
                      <a:r>
                        <a:rPr kumimoji="0" lang="en-US" sz="1000" b="0" i="0" u="none" strike="noStrike" cap="none" normalizeH="0" baseline="0" smtClean="0">
                          <a:ln>
                            <a:noFill/>
                          </a:ln>
                          <a:solidFill>
                            <a:schemeClr val="tx1"/>
                          </a:solidFill>
                          <a:effectLst/>
                          <a:latin typeface="Arial" charset="0"/>
                          <a:ea typeface="Times New Roman" pitchFamily="18" charset="0"/>
                          <a:cs typeface="Arial" charset="0"/>
                        </a:rPr>
                        <a:t>14</a:t>
                      </a:r>
                    </a:p>
                  </a:txBody>
                  <a:tcPr marL="90000" marR="90000" marT="46800" marB="46800" anchor="b" horzOverflow="overflow">
                    <a:lnL>
                      <a:noFill/>
                    </a:lnL>
                    <a:lnR>
                      <a:noFill/>
                    </a:lnR>
                    <a:lnT>
                      <a:noFill/>
                    </a:lnT>
                    <a:lnB>
                      <a:noFill/>
                    </a:lnB>
                    <a:lnTlToBr>
                      <a:noFill/>
                    </a:lnTlToBr>
                    <a:lnBlToTr>
                      <a:noFill/>
                    </a:lnBlToTr>
                    <a:noFill/>
                  </a:tcPr>
                </a:tc>
                <a:tc>
                  <a:txBody>
                    <a:bodyPr/>
                    <a:lstStyle/>
                    <a:p>
                      <a:pPr marL="342900" marR="0" lvl="0" indent="-342900" algn="r" defTabSz="914400" rtl="0" eaLnBrk="1" fontAlgn="base" latinLnBrk="0" hangingPunct="1">
                        <a:lnSpc>
                          <a:spcPct val="5000"/>
                        </a:lnSpc>
                        <a:spcBef>
                          <a:spcPct val="0"/>
                        </a:spcBef>
                        <a:spcAft>
                          <a:spcPct val="0"/>
                        </a:spcAft>
                        <a:buClrTx/>
                        <a:buSzTx/>
                        <a:buFontTx/>
                        <a:buNone/>
                        <a:tabLst/>
                      </a:pPr>
                      <a:r>
                        <a:rPr kumimoji="0" lang="en-US" sz="1000" b="0" i="0" u="none" strike="noStrike" cap="none" normalizeH="0" baseline="0" smtClean="0">
                          <a:ln>
                            <a:noFill/>
                          </a:ln>
                          <a:solidFill>
                            <a:schemeClr val="tx1"/>
                          </a:solidFill>
                          <a:effectLst/>
                          <a:latin typeface="Arial" charset="0"/>
                          <a:ea typeface="Times New Roman" pitchFamily="18" charset="0"/>
                          <a:cs typeface="Arial" charset="0"/>
                        </a:rPr>
                        <a:t>17</a:t>
                      </a:r>
                    </a:p>
                  </a:txBody>
                  <a:tcPr marL="90000" marR="90000" marT="46800" marB="46800" anchor="b" horzOverflow="overflow">
                    <a:lnL>
                      <a:noFill/>
                    </a:lnL>
                    <a:lnR>
                      <a:noFill/>
                    </a:lnR>
                    <a:lnT>
                      <a:noFill/>
                    </a:lnT>
                    <a:lnB>
                      <a:noFill/>
                    </a:lnB>
                    <a:lnTlToBr>
                      <a:noFill/>
                    </a:lnTlToBr>
                    <a:lnBlToTr>
                      <a:noFill/>
                    </a:lnBlToTr>
                    <a:noFill/>
                  </a:tcPr>
                </a:tc>
                <a:tc>
                  <a:txBody>
                    <a:bodyPr/>
                    <a:lstStyle/>
                    <a:p>
                      <a:pPr marL="342900" marR="0" lvl="0" indent="-342900" algn="r" defTabSz="914400" rtl="0" eaLnBrk="1" fontAlgn="base" latinLnBrk="0" hangingPunct="1">
                        <a:lnSpc>
                          <a:spcPct val="5000"/>
                        </a:lnSpc>
                        <a:spcBef>
                          <a:spcPct val="0"/>
                        </a:spcBef>
                        <a:spcAft>
                          <a:spcPct val="0"/>
                        </a:spcAft>
                        <a:buClrTx/>
                        <a:buSzTx/>
                        <a:buFontTx/>
                        <a:buNone/>
                        <a:tabLst/>
                      </a:pPr>
                      <a:r>
                        <a:rPr kumimoji="0" lang="en-US" sz="1000" b="0" i="0" u="none" strike="noStrike" cap="none" normalizeH="0" baseline="0" smtClean="0">
                          <a:ln>
                            <a:noFill/>
                          </a:ln>
                          <a:solidFill>
                            <a:schemeClr val="tx1"/>
                          </a:solidFill>
                          <a:effectLst/>
                          <a:latin typeface="Arial" charset="0"/>
                          <a:ea typeface="Times New Roman" pitchFamily="18" charset="0"/>
                          <a:cs typeface="Arial" charset="0"/>
                        </a:rPr>
                        <a:t>21</a:t>
                      </a:r>
                    </a:p>
                  </a:txBody>
                  <a:tcPr marL="90000" marR="90000" marT="46800" marB="46800" anchor="b" horzOverflow="overflow">
                    <a:lnL>
                      <a:noFill/>
                    </a:lnL>
                    <a:lnR>
                      <a:noFill/>
                    </a:lnR>
                    <a:lnT>
                      <a:noFill/>
                    </a:lnT>
                    <a:lnB>
                      <a:noFill/>
                    </a:lnB>
                    <a:lnTlToBr>
                      <a:noFill/>
                    </a:lnTlToBr>
                    <a:lnBlToTr>
                      <a:noFill/>
                    </a:lnBlToTr>
                    <a:noFill/>
                  </a:tcPr>
                </a:tc>
                <a:tc>
                  <a:txBody>
                    <a:bodyPr/>
                    <a:lstStyle/>
                    <a:p>
                      <a:pPr marL="342900" marR="0" lvl="0" indent="-342900" algn="r" defTabSz="914400" rtl="0" eaLnBrk="1" fontAlgn="base" latinLnBrk="0" hangingPunct="1">
                        <a:lnSpc>
                          <a:spcPct val="5000"/>
                        </a:lnSpc>
                        <a:spcBef>
                          <a:spcPct val="0"/>
                        </a:spcBef>
                        <a:spcAft>
                          <a:spcPct val="0"/>
                        </a:spcAft>
                        <a:buClrTx/>
                        <a:buSzTx/>
                        <a:buFontTx/>
                        <a:buNone/>
                        <a:tabLst/>
                      </a:pPr>
                      <a:r>
                        <a:rPr kumimoji="0" lang="en-US" sz="1000" b="0" i="0" u="none" strike="noStrike" cap="none" normalizeH="0" baseline="0" smtClean="0">
                          <a:ln>
                            <a:noFill/>
                          </a:ln>
                          <a:solidFill>
                            <a:schemeClr val="tx1"/>
                          </a:solidFill>
                          <a:effectLst/>
                          <a:latin typeface="Arial" charset="0"/>
                          <a:ea typeface="Times New Roman" pitchFamily="18" charset="0"/>
                          <a:cs typeface="Arial" charset="0"/>
                        </a:rPr>
                        <a:t>22</a:t>
                      </a:r>
                    </a:p>
                  </a:txBody>
                  <a:tcPr marL="90000" marR="90000" marT="46800" marB="46800" anchor="b" horzOverflow="overflow">
                    <a:lnL>
                      <a:noFill/>
                    </a:lnL>
                    <a:lnR>
                      <a:noFill/>
                    </a:lnR>
                    <a:lnT>
                      <a:noFill/>
                    </a:lnT>
                    <a:lnB>
                      <a:noFill/>
                    </a:lnB>
                    <a:lnTlToBr>
                      <a:noFill/>
                    </a:lnTlToBr>
                    <a:lnBlToTr>
                      <a:noFill/>
                    </a:lnBlToTr>
                    <a:noFill/>
                  </a:tcPr>
                </a:tc>
                <a:tc>
                  <a:txBody>
                    <a:bodyPr/>
                    <a:lstStyle/>
                    <a:p>
                      <a:pPr marL="342900" marR="0" lvl="0" indent="-342900" algn="r" defTabSz="914400" rtl="0" eaLnBrk="1" fontAlgn="base" latinLnBrk="0" hangingPunct="1">
                        <a:lnSpc>
                          <a:spcPct val="5000"/>
                        </a:lnSpc>
                        <a:spcBef>
                          <a:spcPct val="0"/>
                        </a:spcBef>
                        <a:spcAft>
                          <a:spcPct val="0"/>
                        </a:spcAft>
                        <a:buClrTx/>
                        <a:buSzTx/>
                        <a:buFontTx/>
                        <a:buNone/>
                        <a:tabLst/>
                      </a:pPr>
                      <a:r>
                        <a:rPr kumimoji="0" lang="en-US" sz="1000" b="0" i="0" u="none" strike="noStrike" cap="none" normalizeH="0" baseline="0" smtClean="0">
                          <a:ln>
                            <a:noFill/>
                          </a:ln>
                          <a:solidFill>
                            <a:schemeClr val="tx1"/>
                          </a:solidFill>
                          <a:effectLst/>
                          <a:latin typeface="Arial" charset="0"/>
                          <a:ea typeface="Times New Roman" pitchFamily="18" charset="0"/>
                          <a:cs typeface="Arial" charset="0"/>
                        </a:rPr>
                        <a:t>20</a:t>
                      </a:r>
                    </a:p>
                  </a:txBody>
                  <a:tcPr marL="90000" marR="90000" marT="46800" marB="46800" anchor="b" horzOverflow="overflow">
                    <a:lnL>
                      <a:noFill/>
                    </a:lnL>
                    <a:lnR w="12700" cap="flat" cmpd="sng" algn="ctr">
                      <a:solidFill>
                        <a:schemeClr val="tx1"/>
                      </a:solidFill>
                      <a:prstDash val="solid"/>
                      <a:round/>
                      <a:headEnd type="none" w="med" len="med"/>
                      <a:tailEnd type="none" w="med" len="med"/>
                    </a:lnR>
                    <a:lnT>
                      <a:noFill/>
                    </a:lnT>
                    <a:lnB>
                      <a:noFill/>
                    </a:lnB>
                    <a:lnTlToBr>
                      <a:noFill/>
                    </a:lnTlToBr>
                    <a:lnBlToTr>
                      <a:noFill/>
                    </a:lnBlToTr>
                    <a:noFill/>
                  </a:tcPr>
                </a:tc>
              </a:tr>
              <a:tr h="0">
                <a:tc>
                  <a:txBody>
                    <a:bodyPr/>
                    <a:lstStyle/>
                    <a:p>
                      <a:pPr marL="342900" marR="0" lvl="0" indent="-342900" algn="r" defTabSz="914400" rtl="0" eaLnBrk="1" fontAlgn="base" latinLnBrk="0" hangingPunct="1">
                        <a:lnSpc>
                          <a:spcPct val="5000"/>
                        </a:lnSpc>
                        <a:spcBef>
                          <a:spcPct val="0"/>
                        </a:spcBef>
                        <a:spcAft>
                          <a:spcPct val="0"/>
                        </a:spcAft>
                        <a:buClrTx/>
                        <a:buSzTx/>
                        <a:buFontTx/>
                        <a:buNone/>
                        <a:tabLst/>
                      </a:pPr>
                      <a:r>
                        <a:rPr kumimoji="0" lang="en-US" sz="1000" b="0" i="0" u="none" strike="noStrike" cap="none" normalizeH="0" baseline="0" smtClean="0">
                          <a:ln>
                            <a:noFill/>
                          </a:ln>
                          <a:solidFill>
                            <a:schemeClr val="tx1"/>
                          </a:solidFill>
                          <a:effectLst/>
                          <a:latin typeface="Arial" charset="0"/>
                          <a:ea typeface="Times New Roman" pitchFamily="18" charset="0"/>
                          <a:cs typeface="Arial" charset="0"/>
                        </a:rPr>
                        <a:t>50</a:t>
                      </a:r>
                    </a:p>
                  </a:txBody>
                  <a:tcPr marL="90000" marR="90000" marT="46800" marB="46800" anchor="b" horzOverflow="overflow">
                    <a:lnL w="12700" cap="flat" cmpd="sng" algn="ctr">
                      <a:solidFill>
                        <a:schemeClr val="tx1"/>
                      </a:solidFill>
                      <a:prstDash val="solid"/>
                      <a:round/>
                      <a:headEnd type="none" w="med" len="med"/>
                      <a:tailEnd type="none" w="med" len="med"/>
                    </a:lnL>
                    <a:lnR>
                      <a:noFill/>
                    </a:lnR>
                    <a:lnT>
                      <a:noFill/>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ase" latinLnBrk="0" hangingPunct="1">
                        <a:lnSpc>
                          <a:spcPct val="5000"/>
                        </a:lnSpc>
                        <a:spcBef>
                          <a:spcPct val="0"/>
                        </a:spcBef>
                        <a:spcAft>
                          <a:spcPct val="0"/>
                        </a:spcAft>
                        <a:buClrTx/>
                        <a:buSzTx/>
                        <a:buFontTx/>
                        <a:buNone/>
                        <a:tabLst/>
                      </a:pPr>
                      <a:r>
                        <a:rPr kumimoji="0" lang="en-US" sz="1000" b="0" i="0" u="none" strike="noStrike" cap="none" normalizeH="0" baseline="0" smtClean="0">
                          <a:ln>
                            <a:noFill/>
                          </a:ln>
                          <a:solidFill>
                            <a:schemeClr val="tx1"/>
                          </a:solidFill>
                          <a:effectLst/>
                          <a:latin typeface="Arial" charset="0"/>
                          <a:ea typeface="Times New Roman" pitchFamily="18" charset="0"/>
                          <a:cs typeface="Arial" charset="0"/>
                        </a:rPr>
                        <a:t>17</a:t>
                      </a:r>
                    </a:p>
                  </a:txBody>
                  <a:tcPr marL="90000" marR="90000" marT="46800" marB="46800" anchor="b" horzOverflow="overflow">
                    <a:lnL>
                      <a:noFill/>
                    </a:lnL>
                    <a:lnR>
                      <a:noFill/>
                    </a:lnR>
                    <a:lnT>
                      <a:noFill/>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ase" latinLnBrk="0" hangingPunct="1">
                        <a:lnSpc>
                          <a:spcPct val="5000"/>
                        </a:lnSpc>
                        <a:spcBef>
                          <a:spcPct val="0"/>
                        </a:spcBef>
                        <a:spcAft>
                          <a:spcPct val="0"/>
                        </a:spcAft>
                        <a:buClrTx/>
                        <a:buSzTx/>
                        <a:buFontTx/>
                        <a:buNone/>
                        <a:tabLst/>
                      </a:pPr>
                      <a:r>
                        <a:rPr kumimoji="0" lang="en-US" sz="1000" b="0" i="0" u="none" strike="noStrike" cap="none" normalizeH="0" baseline="0" smtClean="0">
                          <a:ln>
                            <a:noFill/>
                          </a:ln>
                          <a:solidFill>
                            <a:schemeClr val="tx1"/>
                          </a:solidFill>
                          <a:effectLst/>
                          <a:latin typeface="Arial" charset="0"/>
                          <a:ea typeface="Times New Roman" pitchFamily="18" charset="0"/>
                          <a:cs typeface="Arial" charset="0"/>
                        </a:rPr>
                        <a:t>18</a:t>
                      </a:r>
                    </a:p>
                  </a:txBody>
                  <a:tcPr marL="90000" marR="90000" marT="46800" marB="46800" anchor="b" horzOverflow="overflow">
                    <a:lnL>
                      <a:noFill/>
                    </a:lnL>
                    <a:lnR>
                      <a:noFill/>
                    </a:lnR>
                    <a:lnT>
                      <a:noFill/>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ase" latinLnBrk="0" hangingPunct="1">
                        <a:lnSpc>
                          <a:spcPct val="5000"/>
                        </a:lnSpc>
                        <a:spcBef>
                          <a:spcPct val="0"/>
                        </a:spcBef>
                        <a:spcAft>
                          <a:spcPct val="0"/>
                        </a:spcAft>
                        <a:buClrTx/>
                        <a:buSzTx/>
                        <a:buFontTx/>
                        <a:buNone/>
                        <a:tabLst/>
                      </a:pPr>
                      <a:r>
                        <a:rPr kumimoji="0" lang="en-US" sz="1000" b="0" i="0" u="none" strike="noStrike" cap="none" normalizeH="0" baseline="0" smtClean="0">
                          <a:ln>
                            <a:noFill/>
                          </a:ln>
                          <a:solidFill>
                            <a:schemeClr val="tx1"/>
                          </a:solidFill>
                          <a:effectLst/>
                          <a:latin typeface="Arial" charset="0"/>
                          <a:ea typeface="Times New Roman" pitchFamily="18" charset="0"/>
                          <a:cs typeface="Arial" charset="0"/>
                        </a:rPr>
                        <a:t>15</a:t>
                      </a:r>
                    </a:p>
                  </a:txBody>
                  <a:tcPr marL="90000" marR="90000" marT="46800" marB="46800" anchor="b" horzOverflow="overflow">
                    <a:lnL>
                      <a:noFill/>
                    </a:lnL>
                    <a:lnR>
                      <a:noFill/>
                    </a:lnR>
                    <a:lnT>
                      <a:noFill/>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ase" latinLnBrk="0" hangingPunct="1">
                        <a:lnSpc>
                          <a:spcPct val="5000"/>
                        </a:lnSpc>
                        <a:spcBef>
                          <a:spcPct val="0"/>
                        </a:spcBef>
                        <a:spcAft>
                          <a:spcPct val="0"/>
                        </a:spcAft>
                        <a:buClrTx/>
                        <a:buSzTx/>
                        <a:buFontTx/>
                        <a:buNone/>
                        <a:tabLst/>
                      </a:pPr>
                      <a:r>
                        <a:rPr kumimoji="0" lang="en-US" sz="1000" b="0" i="0" u="none" strike="noStrike" cap="none" normalizeH="0" baseline="0" smtClean="0">
                          <a:ln>
                            <a:noFill/>
                          </a:ln>
                          <a:solidFill>
                            <a:schemeClr val="tx1"/>
                          </a:solidFill>
                          <a:effectLst/>
                          <a:latin typeface="Arial" charset="0"/>
                          <a:ea typeface="Times New Roman" pitchFamily="18" charset="0"/>
                          <a:cs typeface="Arial" charset="0"/>
                        </a:rPr>
                        <a:t>14</a:t>
                      </a:r>
                    </a:p>
                  </a:txBody>
                  <a:tcPr marL="90000" marR="90000" marT="46800" marB="46800" anchor="b" horzOverflow="overflow">
                    <a:lnL>
                      <a:noFill/>
                    </a:lnL>
                    <a:lnR>
                      <a:noFill/>
                    </a:lnR>
                    <a:lnT>
                      <a:noFill/>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ase" latinLnBrk="0" hangingPunct="1">
                        <a:lnSpc>
                          <a:spcPct val="5000"/>
                        </a:lnSpc>
                        <a:spcBef>
                          <a:spcPct val="0"/>
                        </a:spcBef>
                        <a:spcAft>
                          <a:spcPct val="0"/>
                        </a:spcAft>
                        <a:buClrTx/>
                        <a:buSzTx/>
                        <a:buFontTx/>
                        <a:buNone/>
                        <a:tabLst/>
                      </a:pPr>
                      <a:r>
                        <a:rPr kumimoji="0" lang="en-US" sz="1000" b="0" i="0" u="none" strike="noStrike" cap="none" normalizeH="0" baseline="0" smtClean="0">
                          <a:ln>
                            <a:noFill/>
                          </a:ln>
                          <a:solidFill>
                            <a:schemeClr val="tx1"/>
                          </a:solidFill>
                          <a:effectLst/>
                          <a:latin typeface="Arial" charset="0"/>
                          <a:ea typeface="Times New Roman" pitchFamily="18" charset="0"/>
                          <a:cs typeface="Arial" charset="0"/>
                        </a:rPr>
                        <a:t>16</a:t>
                      </a:r>
                    </a:p>
                  </a:txBody>
                  <a:tcPr marL="90000" marR="90000" marT="46800" marB="46800" anchor="b" horzOverflow="overflow">
                    <a:lnL>
                      <a:noFill/>
                    </a:lnL>
                    <a:lnR>
                      <a:noFill/>
                    </a:lnR>
                    <a:lnT>
                      <a:noFill/>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ase" latinLnBrk="0" hangingPunct="1">
                        <a:lnSpc>
                          <a:spcPct val="5000"/>
                        </a:lnSpc>
                        <a:spcBef>
                          <a:spcPct val="0"/>
                        </a:spcBef>
                        <a:spcAft>
                          <a:spcPct val="0"/>
                        </a:spcAft>
                        <a:buClrTx/>
                        <a:buSzTx/>
                        <a:buFontTx/>
                        <a:buNone/>
                        <a:tabLst/>
                      </a:pPr>
                      <a:r>
                        <a:rPr kumimoji="0" lang="en-US" sz="1000" b="0" i="0" u="none" strike="noStrike" cap="none" normalizeH="0" baseline="0" smtClean="0">
                          <a:ln>
                            <a:noFill/>
                          </a:ln>
                          <a:solidFill>
                            <a:schemeClr val="tx1"/>
                          </a:solidFill>
                          <a:effectLst/>
                          <a:latin typeface="Arial" charset="0"/>
                          <a:ea typeface="Times New Roman" pitchFamily="18" charset="0"/>
                          <a:cs typeface="Arial" charset="0"/>
                        </a:rPr>
                        <a:t>17</a:t>
                      </a:r>
                    </a:p>
                  </a:txBody>
                  <a:tcPr marL="90000" marR="90000" marT="46800" marB="46800" anchor="b" horzOverflow="overflow">
                    <a:lnL>
                      <a:noFill/>
                    </a:lnL>
                    <a:lnR>
                      <a:noFill/>
                    </a:lnR>
                    <a:lnT>
                      <a:noFill/>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ase" latinLnBrk="0" hangingPunct="1">
                        <a:lnSpc>
                          <a:spcPct val="5000"/>
                        </a:lnSpc>
                        <a:spcBef>
                          <a:spcPct val="0"/>
                        </a:spcBef>
                        <a:spcAft>
                          <a:spcPct val="0"/>
                        </a:spcAft>
                        <a:buClrTx/>
                        <a:buSzTx/>
                        <a:buFontTx/>
                        <a:buNone/>
                        <a:tabLst/>
                      </a:pPr>
                      <a:r>
                        <a:rPr kumimoji="0" lang="en-US" sz="1000" b="0" i="0" u="none" strike="noStrike" cap="none" normalizeH="0" baseline="0" smtClean="0">
                          <a:ln>
                            <a:noFill/>
                          </a:ln>
                          <a:solidFill>
                            <a:schemeClr val="tx1"/>
                          </a:solidFill>
                          <a:effectLst/>
                          <a:latin typeface="Arial" charset="0"/>
                          <a:ea typeface="Times New Roman" pitchFamily="18" charset="0"/>
                          <a:cs typeface="Arial" charset="0"/>
                        </a:rPr>
                        <a:t>17</a:t>
                      </a:r>
                    </a:p>
                  </a:txBody>
                  <a:tcPr marL="90000" marR="90000" marT="46800" marB="46800" anchor="b" horzOverflow="overflow">
                    <a:lnL>
                      <a:noFill/>
                    </a:lnL>
                    <a:lnR>
                      <a:noFill/>
                    </a:lnR>
                    <a:lnT>
                      <a:noFill/>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ase" latinLnBrk="0" hangingPunct="1">
                        <a:lnSpc>
                          <a:spcPct val="5000"/>
                        </a:lnSpc>
                        <a:spcBef>
                          <a:spcPct val="0"/>
                        </a:spcBef>
                        <a:spcAft>
                          <a:spcPct val="0"/>
                        </a:spcAft>
                        <a:buClrTx/>
                        <a:buSzTx/>
                        <a:buFontTx/>
                        <a:buNone/>
                        <a:tabLst/>
                      </a:pPr>
                      <a:r>
                        <a:rPr kumimoji="0" lang="en-US" sz="1000" b="0" i="0" u="none" strike="noStrike" cap="none" normalizeH="0" baseline="0" smtClean="0">
                          <a:ln>
                            <a:noFill/>
                          </a:ln>
                          <a:solidFill>
                            <a:schemeClr val="tx1"/>
                          </a:solidFill>
                          <a:effectLst/>
                          <a:latin typeface="Arial" charset="0"/>
                          <a:ea typeface="Times New Roman" pitchFamily="18" charset="0"/>
                          <a:cs typeface="Arial" charset="0"/>
                        </a:rPr>
                        <a:t>18</a:t>
                      </a:r>
                    </a:p>
                  </a:txBody>
                  <a:tcPr marL="90000" marR="90000" marT="46800" marB="46800" anchor="b" horzOverflow="overflow">
                    <a:lnL>
                      <a:noFill/>
                    </a:lnL>
                    <a:lnR w="12700" cap="flat" cmpd="sng" algn="ctr">
                      <a:solidFill>
                        <a:schemeClr val="tx1"/>
                      </a:solid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20882" name="Text Box 402"/>
          <p:cNvSpPr txBox="1">
            <a:spLocks noChangeArrowheads="1"/>
          </p:cNvSpPr>
          <p:nvPr/>
        </p:nvSpPr>
        <p:spPr bwMode="auto">
          <a:xfrm>
            <a:off x="468313" y="6308725"/>
            <a:ext cx="7893050" cy="366713"/>
          </a:xfrm>
          <a:prstGeom prst="rect">
            <a:avLst/>
          </a:prstGeom>
          <a:noFill/>
          <a:ln w="9525">
            <a:noFill/>
            <a:miter lim="800000"/>
            <a:headEnd/>
            <a:tailEnd/>
          </a:ln>
          <a:effectLst/>
        </p:spPr>
        <p:txBody>
          <a:bodyPr wrap="none">
            <a:spAutoFit/>
          </a:bodyPr>
          <a:lstStyle/>
          <a:p>
            <a:r>
              <a:rPr lang="en-GB"/>
              <a:t>Smoothed rates shown. Diagonal is the 1965 cohort. Source: Prime Suspect</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p:txBody>
          <a:bodyPr/>
          <a:lstStyle/>
          <a:p>
            <a:r>
              <a:rPr lang="en-NZ" sz="3200"/>
              <a:t>Exhibit 7: gun crime is minor, but that is</a:t>
            </a:r>
            <a:br>
              <a:rPr lang="en-NZ" sz="3200"/>
            </a:br>
            <a:r>
              <a:rPr lang="en-NZ" sz="3200" b="1"/>
              <a:t>Not the impression you gain from this:</a:t>
            </a:r>
            <a:endParaRPr lang="en-GB" sz="3200" b="1"/>
          </a:p>
        </p:txBody>
      </p:sp>
      <p:pic>
        <p:nvPicPr>
          <p:cNvPr id="19459" name="Picture 3"/>
          <p:cNvPicPr>
            <a:picLocks noChangeAspect="1" noChangeArrowheads="1"/>
          </p:cNvPicPr>
          <p:nvPr>
            <p:ph type="body" idx="1"/>
          </p:nvPr>
        </p:nvPicPr>
        <p:blipFill>
          <a:blip r:embed="rId2" cstate="print"/>
          <a:srcRect/>
          <a:stretch>
            <a:fillRect/>
          </a:stretch>
        </p:blipFill>
        <p:spPr>
          <a:xfrm>
            <a:off x="684213" y="1484313"/>
            <a:ext cx="7704137" cy="4941887"/>
          </a:xfrm>
          <a:solidFill>
            <a:srgbClr val="800000"/>
          </a:solidFill>
          <a:ln/>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052" name="Object 4"/>
          <p:cNvGraphicFramePr>
            <a:graphicFrameLocks noChangeAspect="1"/>
          </p:cNvGraphicFramePr>
          <p:nvPr/>
        </p:nvGraphicFramePr>
        <p:xfrm>
          <a:off x="395288" y="333375"/>
          <a:ext cx="8424862" cy="5994400"/>
        </p:xfrm>
        <a:graphic>
          <a:graphicData uri="http://schemas.openxmlformats.org/presentationml/2006/ole">
            <p:oleObj spid="_x0000_s2052" name="Chart" r:id="rId4" imgW="4886249" imgH="3476549" progId="Excel.Chart.8">
              <p:embed/>
            </p:oleObj>
          </a:graphicData>
        </a:graphic>
      </p:graphicFrame>
      <p:sp>
        <p:nvSpPr>
          <p:cNvPr id="2053" name="Rectangle 5"/>
          <p:cNvSpPr>
            <a:spLocks noChangeArrowheads="1"/>
          </p:cNvSpPr>
          <p:nvPr/>
        </p:nvSpPr>
        <p:spPr bwMode="auto">
          <a:xfrm>
            <a:off x="179388" y="5516563"/>
            <a:ext cx="2530475" cy="706437"/>
          </a:xfrm>
          <a:prstGeom prst="rect">
            <a:avLst/>
          </a:prstGeom>
          <a:noFill/>
          <a:ln w="9525">
            <a:noFill/>
            <a:miter lim="800000"/>
            <a:headEnd/>
            <a:tailEnd/>
          </a:ln>
          <a:effectLst/>
        </p:spPr>
        <p:txBody>
          <a:bodyPr anchor="ctr"/>
          <a:lstStyle/>
          <a:p>
            <a:pPr algn="ctr"/>
            <a:r>
              <a:rPr lang="en-NZ" sz="3200">
                <a:solidFill>
                  <a:schemeClr val="tx2"/>
                </a:solidFill>
              </a:rPr>
              <a:t>Exhibit 8</a:t>
            </a:r>
            <a:endParaRPr lang="en-GB" sz="3200" b="1">
              <a:solidFill>
                <a:schemeClr val="tx2"/>
              </a:solidFill>
            </a:endParaRPr>
          </a:p>
        </p:txBody>
      </p:sp>
      <p:sp>
        <p:nvSpPr>
          <p:cNvPr id="2054" name="Text Box 6"/>
          <p:cNvSpPr txBox="1">
            <a:spLocks noChangeArrowheads="1"/>
          </p:cNvSpPr>
          <p:nvPr/>
        </p:nvSpPr>
        <p:spPr bwMode="auto">
          <a:xfrm>
            <a:off x="5292725" y="6308725"/>
            <a:ext cx="3600450" cy="366713"/>
          </a:xfrm>
          <a:prstGeom prst="rect">
            <a:avLst/>
          </a:prstGeom>
          <a:noFill/>
          <a:ln w="9525">
            <a:noFill/>
            <a:miter lim="800000"/>
            <a:headEnd/>
            <a:tailEnd/>
          </a:ln>
          <a:effectLst/>
        </p:spPr>
        <p:txBody>
          <a:bodyPr wrap="none">
            <a:spAutoFit/>
          </a:bodyPr>
          <a:lstStyle/>
          <a:p>
            <a:r>
              <a:rPr lang="en-GB"/>
              <a:t>Source: www.shef.ac.uk/sasi/socr</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175" name="Object 7"/>
          <p:cNvGraphicFramePr>
            <a:graphicFrameLocks noChangeAspect="1"/>
          </p:cNvGraphicFramePr>
          <p:nvPr>
            <p:ph/>
          </p:nvPr>
        </p:nvGraphicFramePr>
        <p:xfrm>
          <a:off x="485775" y="314325"/>
          <a:ext cx="8243888" cy="5994400"/>
        </p:xfrm>
        <a:graphic>
          <a:graphicData uri="http://schemas.openxmlformats.org/presentationml/2006/ole">
            <p:oleObj spid="_x0000_s7175" name="Chart" r:id="rId4" imgW="4886258" imgH="3552749" progId="Excel.Chart.8">
              <p:embed/>
            </p:oleObj>
          </a:graphicData>
        </a:graphic>
      </p:graphicFrame>
      <p:sp>
        <p:nvSpPr>
          <p:cNvPr id="7176" name="Rectangle 8"/>
          <p:cNvSpPr>
            <a:spLocks noChangeArrowheads="1"/>
          </p:cNvSpPr>
          <p:nvPr/>
        </p:nvSpPr>
        <p:spPr bwMode="auto">
          <a:xfrm>
            <a:off x="179388" y="5516563"/>
            <a:ext cx="2530475" cy="706437"/>
          </a:xfrm>
          <a:prstGeom prst="rect">
            <a:avLst/>
          </a:prstGeom>
          <a:noFill/>
          <a:ln w="9525">
            <a:noFill/>
            <a:miter lim="800000"/>
            <a:headEnd/>
            <a:tailEnd/>
          </a:ln>
          <a:effectLst/>
        </p:spPr>
        <p:txBody>
          <a:bodyPr anchor="ctr"/>
          <a:lstStyle/>
          <a:p>
            <a:pPr algn="ctr"/>
            <a:r>
              <a:rPr lang="en-NZ" sz="3200">
                <a:solidFill>
                  <a:schemeClr val="tx2"/>
                </a:solidFill>
              </a:rPr>
              <a:t>Exhibit 9</a:t>
            </a:r>
            <a:endParaRPr lang="en-GB" sz="3200" b="1">
              <a:solidFill>
                <a:schemeClr val="tx2"/>
              </a:solidFill>
            </a:endParaRPr>
          </a:p>
        </p:txBody>
      </p:sp>
      <p:sp>
        <p:nvSpPr>
          <p:cNvPr id="7177" name="Text Box 9"/>
          <p:cNvSpPr txBox="1">
            <a:spLocks noChangeArrowheads="1"/>
          </p:cNvSpPr>
          <p:nvPr/>
        </p:nvSpPr>
        <p:spPr bwMode="auto">
          <a:xfrm>
            <a:off x="5292725" y="6308725"/>
            <a:ext cx="3600450" cy="366713"/>
          </a:xfrm>
          <a:prstGeom prst="rect">
            <a:avLst/>
          </a:prstGeom>
          <a:noFill/>
          <a:ln w="9525">
            <a:noFill/>
            <a:miter lim="800000"/>
            <a:headEnd/>
            <a:tailEnd/>
          </a:ln>
          <a:effectLst/>
        </p:spPr>
        <p:txBody>
          <a:bodyPr wrap="none">
            <a:spAutoFit/>
          </a:bodyPr>
          <a:lstStyle/>
          <a:p>
            <a:r>
              <a:rPr lang="en-GB"/>
              <a:t>Source: www.shef.ac.uk/sasi/socr</a:t>
            </a: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339</TotalTime>
  <Words>967</Words>
  <Application>Microsoft Office PowerPoint</Application>
  <PresentationFormat>On-screen Show (4:3)</PresentationFormat>
  <Paragraphs>427</Paragraphs>
  <Slides>21</Slides>
  <Notes>4</Notes>
  <HiddenSlides>0</HiddenSlides>
  <MMClips>0</MMClips>
  <ScaleCrop>false</ScaleCrop>
  <HeadingPairs>
    <vt:vector size="8" baseType="variant">
      <vt:variant>
        <vt:lpstr>Fonts Used</vt:lpstr>
      </vt:variant>
      <vt:variant>
        <vt:i4>3</vt:i4>
      </vt:variant>
      <vt:variant>
        <vt:lpstr>Theme</vt:lpstr>
      </vt:variant>
      <vt:variant>
        <vt:i4>1</vt:i4>
      </vt:variant>
      <vt:variant>
        <vt:lpstr>Embedded OLE Servers</vt:lpstr>
      </vt:variant>
      <vt:variant>
        <vt:i4>1</vt:i4>
      </vt:variant>
      <vt:variant>
        <vt:lpstr>Slide Titles</vt:lpstr>
      </vt:variant>
      <vt:variant>
        <vt:i4>21</vt:i4>
      </vt:variant>
    </vt:vector>
  </HeadingPairs>
  <TitlesOfParts>
    <vt:vector size="26" baseType="lpstr">
      <vt:lpstr>Arial</vt:lpstr>
      <vt:lpstr>Times New Roman</vt:lpstr>
      <vt:lpstr>宋体</vt:lpstr>
      <vt:lpstr>Default Design</vt:lpstr>
      <vt:lpstr>Microsoft Excel Chart</vt:lpstr>
      <vt:lpstr>Exhibit 1: Murders in England and Wales 1967-2002: when rates doubled.</vt:lpstr>
      <vt:lpstr>Exhibit 2: Chances per million per year by age and sex: who is most often murdered</vt:lpstr>
      <vt:lpstr> Exhibit 3: Changes in murder rate in Britain 1981-1985 to 1996-2000, by age and sex</vt:lpstr>
      <vt:lpstr>Exhibit 4: Polarisation by area by poverty over time: changes at the extremes</vt:lpstr>
      <vt:lpstr>Exhibit 5: Method of killing by area poverty rate 1981-2000: how murders are committed</vt:lpstr>
      <vt:lpstr>Exhibit 6: murder rates per million men in Britain by age/cohort (post 1965/1980)</vt:lpstr>
      <vt:lpstr>Exhibit 7: gun crime is minor, but that is Not the impression you gain from this:</vt:lpstr>
      <vt:lpstr>Slide 8</vt:lpstr>
      <vt:lpstr>Slide 9</vt:lpstr>
      <vt:lpstr>Slide 10</vt:lpstr>
      <vt:lpstr>Slide 11</vt:lpstr>
      <vt:lpstr>Exhibit 12: Road deaths (1m)</vt:lpstr>
      <vt:lpstr>Exhibit 13: Are bank charges legal?</vt:lpstr>
      <vt:lpstr>Exhibit 14: One suggested template:</vt:lpstr>
      <vt:lpstr>Exhibit 15: Stillbirths (3.3m)</vt:lpstr>
      <vt:lpstr>Exhibit 16: Mortality within seven days (3m)</vt:lpstr>
      <vt:lpstr>Exhibit 17: Infant mortality (7.2m)</vt:lpstr>
      <vt:lpstr>Exhibit 18: Mortality at ages 1 to 4 (3.2m)</vt:lpstr>
      <vt:lpstr>Exhibit 19: Medicines Exports (gross, net $46bn)</vt:lpstr>
      <vt:lpstr>Exhibit 20: Royalties and licence fees –  gross exports (2002, $84bn per year)</vt:lpstr>
      <vt:lpstr>Exhibit 21:More than 25 million people have died of AIDS since it was first diagnosed in the early 1980s; almost 3 million of these deaths occurred in 2005. </vt:lpstr>
    </vt:vector>
  </TitlesOfParts>
  <Company>University of Sheffield</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John Pritchard</dc:creator>
  <cp:lastModifiedBy> Tammy</cp:lastModifiedBy>
  <cp:revision>9</cp:revision>
  <dcterms:created xsi:type="dcterms:W3CDTF">2006-06-16T10:28:47Z</dcterms:created>
  <dcterms:modified xsi:type="dcterms:W3CDTF">2013-06-25T15:38:44Z</dcterms:modified>
</cp:coreProperties>
</file>